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93" r:id="rId5"/>
    <p:sldId id="294" r:id="rId6"/>
    <p:sldId id="296" r:id="rId7"/>
    <p:sldId id="297" r:id="rId8"/>
    <p:sldId id="298" r:id="rId9"/>
    <p:sldId id="299" r:id="rId10"/>
    <p:sldId id="300" r:id="rId11"/>
    <p:sldId id="301" r:id="rId12"/>
    <p:sldId id="290" r:id="rId13"/>
    <p:sldId id="303" r:id="rId14"/>
  </p:sldIdLst>
  <p:sldSz cx="12192000" cy="6858000"/>
  <p:notesSz cx="6858000" cy="9144000"/>
  <p:defaultTextStyle>
    <a:lvl1pPr marL="0" algn="l" rtl="0" latinLnBrk="0">
      <a:defRPr lang="da-DK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da-DK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da-DK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da-DK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da-DK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da-DK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da-DK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da-DK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da-DK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802C"/>
    <a:srgbClr val="526DB0"/>
    <a:srgbClr val="647CB8"/>
    <a:srgbClr val="616042"/>
    <a:srgbClr val="A0A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3053D2-6F5F-4A05-8067-2CF326A0F1F3}" v="269" dt="2024-03-05T13:28:10.216"/>
  </p1510:revLst>
</p1510:revInfo>
</file>

<file path=ppt/tableStyles.xml><?xml version="1.0" encoding="utf-8"?>
<a:tblStyleLst xmlns:a="http://schemas.openxmlformats.org/drawingml/2006/main" def="{B301B821-A1FF-4177-AEE7-76D212191A09}">
  <a:tblStyle styleId="{B301B821-A1FF-4177-AEE7-76D212191A09}" styleName="Medium Style 9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9DCAF9ED-07DC-4A11-8D7F-57B35C25682E}" styleName="Medium Style 10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793D81CF-94F2-401A-BA57-92F5A7B2D0C5}" styleName="Medium Style 8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5FD0F851-EC5A-4D38-B0AD-8093EC10F338}" styleName="Light Style 6">
    <a:wholeTbl>
      <a:tcTxStyle>
        <a:fontRef idx="minor">
          <a:scrgbClr r="0" g="0" b="0"/>
        </a:fontRef>
        <a:schemeClr val="accent5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  <a:tblStyle styleId="{1FECB4D8-DB02-4DC6-A0A2-4F2EBAE1DC90}" styleName="Medium Style 1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3B4B98B0-60AC-42C2-AFA5-B58CD77FA1E5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  <a:tblStyle styleId="{0E3FDE45-AF77-4B5C-9715-49D594BDF05E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  <a:tblStyle styleId="{FABFCF23-3B69-468F-B69F-88F6DE6A72F2}" styleName="Mellemlayout 1 - Markering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Lyst layout 2 - Marker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7" autoAdjust="0"/>
    <p:restoredTop sz="89182" autoAdjust="0"/>
  </p:normalViewPr>
  <p:slideViewPr>
    <p:cSldViewPr>
      <p:cViewPr varScale="1">
        <p:scale>
          <a:sx n="144" d="100"/>
          <a:sy n="144" d="100"/>
        </p:scale>
        <p:origin x="150" y="1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-258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Thoft" userId="47800662-ddd2-475c-8665-bc616106c03a" providerId="ADAL" clId="{153053D2-6F5F-4A05-8067-2CF326A0F1F3}"/>
    <pc:docChg chg="undo custSel addSld delSld modSld sldOrd">
      <pc:chgData name="Eva Thoft" userId="47800662-ddd2-475c-8665-bc616106c03a" providerId="ADAL" clId="{153053D2-6F5F-4A05-8067-2CF326A0F1F3}" dt="2024-03-05T13:28:50.493" v="2087" actId="20577"/>
      <pc:docMkLst>
        <pc:docMk/>
      </pc:docMkLst>
      <pc:sldChg chg="addSp delSp modSp mod modAnim">
        <pc:chgData name="Eva Thoft" userId="47800662-ddd2-475c-8665-bc616106c03a" providerId="ADAL" clId="{153053D2-6F5F-4A05-8067-2CF326A0F1F3}" dt="2024-03-05T12:59:48.054" v="1776" actId="1076"/>
        <pc:sldMkLst>
          <pc:docMk/>
          <pc:sldMk cId="1445988309" sldId="290"/>
        </pc:sldMkLst>
        <pc:spChg chg="del">
          <ac:chgData name="Eva Thoft" userId="47800662-ddd2-475c-8665-bc616106c03a" providerId="ADAL" clId="{153053D2-6F5F-4A05-8067-2CF326A0F1F3}" dt="2024-03-05T12:43:57.930" v="1683" actId="478"/>
          <ac:spMkLst>
            <pc:docMk/>
            <pc:sldMk cId="1445988309" sldId="290"/>
            <ac:spMk id="8" creationId="{6ABA5E9C-1B23-718D-2CE2-039D2564B3D1}"/>
          </ac:spMkLst>
        </pc:spChg>
        <pc:spChg chg="del">
          <ac:chgData name="Eva Thoft" userId="47800662-ddd2-475c-8665-bc616106c03a" providerId="ADAL" clId="{153053D2-6F5F-4A05-8067-2CF326A0F1F3}" dt="2024-03-05T12:44:01.577" v="1684" actId="478"/>
          <ac:spMkLst>
            <pc:docMk/>
            <pc:sldMk cId="1445988309" sldId="290"/>
            <ac:spMk id="10" creationId="{5999167B-DCF8-EC5D-8004-6597A5D40E36}"/>
          </ac:spMkLst>
        </pc:spChg>
        <pc:spChg chg="del">
          <ac:chgData name="Eva Thoft" userId="47800662-ddd2-475c-8665-bc616106c03a" providerId="ADAL" clId="{153053D2-6F5F-4A05-8067-2CF326A0F1F3}" dt="2024-03-05T12:44:03.074" v="1685" actId="478"/>
          <ac:spMkLst>
            <pc:docMk/>
            <pc:sldMk cId="1445988309" sldId="290"/>
            <ac:spMk id="11" creationId="{E8752883-70BB-FF66-D1FB-C68D82594A71}"/>
          </ac:spMkLst>
        </pc:spChg>
        <pc:picChg chg="add mod modCrop">
          <ac:chgData name="Eva Thoft" userId="47800662-ddd2-475c-8665-bc616106c03a" providerId="ADAL" clId="{153053D2-6F5F-4A05-8067-2CF326A0F1F3}" dt="2024-03-05T12:59:20.592" v="1775" actId="1076"/>
          <ac:picMkLst>
            <pc:docMk/>
            <pc:sldMk cId="1445988309" sldId="290"/>
            <ac:picMk id="3" creationId="{48B1AE34-A486-6F5C-2DFF-8DD819E71E63}"/>
          </ac:picMkLst>
        </pc:picChg>
        <pc:picChg chg="add del mod modCrop">
          <ac:chgData name="Eva Thoft" userId="47800662-ddd2-475c-8665-bc616106c03a" providerId="ADAL" clId="{153053D2-6F5F-4A05-8067-2CF326A0F1F3}" dt="2024-03-05T12:58:28.555" v="1771" actId="732"/>
          <ac:picMkLst>
            <pc:docMk/>
            <pc:sldMk cId="1445988309" sldId="290"/>
            <ac:picMk id="7" creationId="{AE1110EE-946B-D90A-757C-3F54DE2CF8EA}"/>
          </ac:picMkLst>
        </pc:picChg>
        <pc:picChg chg="add mod modCrop">
          <ac:chgData name="Eva Thoft" userId="47800662-ddd2-475c-8665-bc616106c03a" providerId="ADAL" clId="{153053D2-6F5F-4A05-8067-2CF326A0F1F3}" dt="2024-03-05T12:59:48.054" v="1776" actId="1076"/>
          <ac:picMkLst>
            <pc:docMk/>
            <pc:sldMk cId="1445988309" sldId="290"/>
            <ac:picMk id="12" creationId="{98ACC72E-E234-54C3-E279-54F94E33B21D}"/>
          </ac:picMkLst>
        </pc:picChg>
        <pc:picChg chg="add mod ord modCrop">
          <ac:chgData name="Eva Thoft" userId="47800662-ddd2-475c-8665-bc616106c03a" providerId="ADAL" clId="{153053D2-6F5F-4A05-8067-2CF326A0F1F3}" dt="2024-03-05T12:59:13.203" v="1774" actId="1076"/>
          <ac:picMkLst>
            <pc:docMk/>
            <pc:sldMk cId="1445988309" sldId="290"/>
            <ac:picMk id="13" creationId="{A3319C10-AD93-26E9-451C-152D3B8BECF6}"/>
          </ac:picMkLst>
        </pc:picChg>
      </pc:sldChg>
      <pc:sldChg chg="addSp delSp modSp mod">
        <pc:chgData name="Eva Thoft" userId="47800662-ddd2-475c-8665-bc616106c03a" providerId="ADAL" clId="{153053D2-6F5F-4A05-8067-2CF326A0F1F3}" dt="2024-03-05T13:28:01.428" v="2074" actId="20577"/>
        <pc:sldMkLst>
          <pc:docMk/>
          <pc:sldMk cId="676570795" sldId="293"/>
        </pc:sldMkLst>
        <pc:spChg chg="mod">
          <ac:chgData name="Eva Thoft" userId="47800662-ddd2-475c-8665-bc616106c03a" providerId="ADAL" clId="{153053D2-6F5F-4A05-8067-2CF326A0F1F3}" dt="2024-03-05T13:28:01.428" v="2074" actId="20577"/>
          <ac:spMkLst>
            <pc:docMk/>
            <pc:sldMk cId="676570795" sldId="293"/>
            <ac:spMk id="8" creationId="{00000000-0000-0000-0000-000000000000}"/>
          </ac:spMkLst>
        </pc:spChg>
        <pc:spChg chg="mod">
          <ac:chgData name="Eva Thoft" userId="47800662-ddd2-475c-8665-bc616106c03a" providerId="ADAL" clId="{153053D2-6F5F-4A05-8067-2CF326A0F1F3}" dt="2024-03-04T14:47:40.496" v="83" actId="20577"/>
          <ac:spMkLst>
            <pc:docMk/>
            <pc:sldMk cId="676570795" sldId="293"/>
            <ac:spMk id="11" creationId="{F7333511-80E1-4CF6-4100-0235790F0A0A}"/>
          </ac:spMkLst>
        </pc:spChg>
        <pc:spChg chg="mod">
          <ac:chgData name="Eva Thoft" userId="47800662-ddd2-475c-8665-bc616106c03a" providerId="ADAL" clId="{153053D2-6F5F-4A05-8067-2CF326A0F1F3}" dt="2024-03-04T14:48:05.272" v="118" actId="20577"/>
          <ac:spMkLst>
            <pc:docMk/>
            <pc:sldMk cId="676570795" sldId="293"/>
            <ac:spMk id="12" creationId="{EBFB4263-F936-5612-C45E-1A301E5AD43B}"/>
          </ac:spMkLst>
        </pc:spChg>
        <pc:picChg chg="add del mod modCrop">
          <ac:chgData name="Eva Thoft" userId="47800662-ddd2-475c-8665-bc616106c03a" providerId="ADAL" clId="{153053D2-6F5F-4A05-8067-2CF326A0F1F3}" dt="2024-03-05T11:05:40.342" v="1049" actId="478"/>
          <ac:picMkLst>
            <pc:docMk/>
            <pc:sldMk cId="676570795" sldId="293"/>
            <ac:picMk id="2" creationId="{4C1DABBB-42EF-A4FC-DB24-E35A4B2B6062}"/>
          </ac:picMkLst>
        </pc:picChg>
        <pc:picChg chg="add mod">
          <ac:chgData name="Eva Thoft" userId="47800662-ddd2-475c-8665-bc616106c03a" providerId="ADAL" clId="{153053D2-6F5F-4A05-8067-2CF326A0F1F3}" dt="2024-03-05T11:05:59.174" v="1056" actId="1076"/>
          <ac:picMkLst>
            <pc:docMk/>
            <pc:sldMk cId="676570795" sldId="293"/>
            <ac:picMk id="3" creationId="{291E835F-2084-6EBC-8A34-BD460863E87F}"/>
          </ac:picMkLst>
        </pc:picChg>
      </pc:sldChg>
      <pc:sldChg chg="addSp modSp mod ord">
        <pc:chgData name="Eva Thoft" userId="47800662-ddd2-475c-8665-bc616106c03a" providerId="ADAL" clId="{153053D2-6F5F-4A05-8067-2CF326A0F1F3}" dt="2024-03-04T15:05:47.441" v="956" actId="20577"/>
        <pc:sldMkLst>
          <pc:docMk/>
          <pc:sldMk cId="291828919" sldId="294"/>
        </pc:sldMkLst>
        <pc:spChg chg="mod">
          <ac:chgData name="Eva Thoft" userId="47800662-ddd2-475c-8665-bc616106c03a" providerId="ADAL" clId="{153053D2-6F5F-4A05-8067-2CF326A0F1F3}" dt="2024-03-04T15:05:47.441" v="956" actId="20577"/>
          <ac:spMkLst>
            <pc:docMk/>
            <pc:sldMk cId="291828919" sldId="294"/>
            <ac:spMk id="7" creationId="{8C6D8121-B05C-2815-BAF4-B2B7CC672516}"/>
          </ac:spMkLst>
        </pc:spChg>
        <pc:picChg chg="add mod modCrop">
          <ac:chgData name="Eva Thoft" userId="47800662-ddd2-475c-8665-bc616106c03a" providerId="ADAL" clId="{153053D2-6F5F-4A05-8067-2CF326A0F1F3}" dt="2024-03-04T14:50:31.205" v="134" actId="1076"/>
          <ac:picMkLst>
            <pc:docMk/>
            <pc:sldMk cId="291828919" sldId="294"/>
            <ac:picMk id="3" creationId="{1082B148-57E7-A955-78EC-858FB7C6AD3D}"/>
          </ac:picMkLst>
        </pc:picChg>
      </pc:sldChg>
      <pc:sldChg chg="del">
        <pc:chgData name="Eva Thoft" userId="47800662-ddd2-475c-8665-bc616106c03a" providerId="ADAL" clId="{153053D2-6F5F-4A05-8067-2CF326A0F1F3}" dt="2024-03-05T13:27:53.332" v="2062" actId="47"/>
        <pc:sldMkLst>
          <pc:docMk/>
          <pc:sldMk cId="85548130" sldId="295"/>
        </pc:sldMkLst>
      </pc:sldChg>
      <pc:sldChg chg="addSp delSp modSp new mod modAnim">
        <pc:chgData name="Eva Thoft" userId="47800662-ddd2-475c-8665-bc616106c03a" providerId="ADAL" clId="{153053D2-6F5F-4A05-8067-2CF326A0F1F3}" dt="2024-03-05T13:28:10.216" v="2086" actId="20577"/>
        <pc:sldMkLst>
          <pc:docMk/>
          <pc:sldMk cId="1772062691" sldId="296"/>
        </pc:sldMkLst>
        <pc:spChg chg="mod">
          <ac:chgData name="Eva Thoft" userId="47800662-ddd2-475c-8665-bc616106c03a" providerId="ADAL" clId="{153053D2-6F5F-4A05-8067-2CF326A0F1F3}" dt="2024-03-05T13:28:10.216" v="2086" actId="20577"/>
          <ac:spMkLst>
            <pc:docMk/>
            <pc:sldMk cId="1772062691" sldId="296"/>
            <ac:spMk id="2" creationId="{DE10E3DC-9A5A-D00C-03A8-AABF2DF7648F}"/>
          </ac:spMkLst>
        </pc:spChg>
        <pc:spChg chg="mod">
          <ac:chgData name="Eva Thoft" userId="47800662-ddd2-475c-8665-bc616106c03a" providerId="ADAL" clId="{153053D2-6F5F-4A05-8067-2CF326A0F1F3}" dt="2024-03-05T13:08:33.799" v="2020" actId="27636"/>
          <ac:spMkLst>
            <pc:docMk/>
            <pc:sldMk cId="1772062691" sldId="296"/>
            <ac:spMk id="3" creationId="{E2C320E2-5556-5710-8723-A9C2AC2E15FE}"/>
          </ac:spMkLst>
        </pc:spChg>
        <pc:spChg chg="add mod">
          <ac:chgData name="Eva Thoft" userId="47800662-ddd2-475c-8665-bc616106c03a" providerId="ADAL" clId="{153053D2-6F5F-4A05-8067-2CF326A0F1F3}" dt="2024-03-05T13:09:00.206" v="2023" actId="164"/>
          <ac:spMkLst>
            <pc:docMk/>
            <pc:sldMk cId="1772062691" sldId="296"/>
            <ac:spMk id="23" creationId="{F8705205-872B-0B81-E160-CED885A3148A}"/>
          </ac:spMkLst>
        </pc:spChg>
        <pc:spChg chg="add mod">
          <ac:chgData name="Eva Thoft" userId="47800662-ddd2-475c-8665-bc616106c03a" providerId="ADAL" clId="{153053D2-6F5F-4A05-8067-2CF326A0F1F3}" dt="2024-03-05T13:09:23.791" v="2024" actId="164"/>
          <ac:spMkLst>
            <pc:docMk/>
            <pc:sldMk cId="1772062691" sldId="296"/>
            <ac:spMk id="24" creationId="{AABF9E12-4804-0E7D-040C-D26E91783F4F}"/>
          </ac:spMkLst>
        </pc:spChg>
        <pc:spChg chg="add mod">
          <ac:chgData name="Eva Thoft" userId="47800662-ddd2-475c-8665-bc616106c03a" providerId="ADAL" clId="{153053D2-6F5F-4A05-8067-2CF326A0F1F3}" dt="2024-03-05T13:09:31.462" v="2025" actId="164"/>
          <ac:spMkLst>
            <pc:docMk/>
            <pc:sldMk cId="1772062691" sldId="296"/>
            <ac:spMk id="25" creationId="{B1EA7B0D-FE16-B1A7-8126-CE72083E4472}"/>
          </ac:spMkLst>
        </pc:spChg>
        <pc:grpChg chg="add mod">
          <ac:chgData name="Eva Thoft" userId="47800662-ddd2-475c-8665-bc616106c03a" providerId="ADAL" clId="{153053D2-6F5F-4A05-8067-2CF326A0F1F3}" dt="2024-03-05T13:09:00.206" v="2023" actId="164"/>
          <ac:grpSpMkLst>
            <pc:docMk/>
            <pc:sldMk cId="1772062691" sldId="296"/>
            <ac:grpSpMk id="26" creationId="{F42DBE13-456D-A06E-C8C7-ED15E72462B3}"/>
          </ac:grpSpMkLst>
        </pc:grpChg>
        <pc:grpChg chg="add mod">
          <ac:chgData name="Eva Thoft" userId="47800662-ddd2-475c-8665-bc616106c03a" providerId="ADAL" clId="{153053D2-6F5F-4A05-8067-2CF326A0F1F3}" dt="2024-03-05T13:09:23.791" v="2024" actId="164"/>
          <ac:grpSpMkLst>
            <pc:docMk/>
            <pc:sldMk cId="1772062691" sldId="296"/>
            <ac:grpSpMk id="27" creationId="{4BF801BE-FD01-FEBC-1F65-32579571D7A7}"/>
          </ac:grpSpMkLst>
        </pc:grpChg>
        <pc:grpChg chg="add mod">
          <ac:chgData name="Eva Thoft" userId="47800662-ddd2-475c-8665-bc616106c03a" providerId="ADAL" clId="{153053D2-6F5F-4A05-8067-2CF326A0F1F3}" dt="2024-03-05T13:09:31.462" v="2025" actId="164"/>
          <ac:grpSpMkLst>
            <pc:docMk/>
            <pc:sldMk cId="1772062691" sldId="296"/>
            <ac:grpSpMk id="28" creationId="{076B1461-686D-CB0B-ACE4-7F56BF7BBE9B}"/>
          </ac:grpSpMkLst>
        </pc:grpChg>
        <pc:graphicFrameChg chg="add del mod modGraphic">
          <ac:chgData name="Eva Thoft" userId="47800662-ddd2-475c-8665-bc616106c03a" providerId="ADAL" clId="{153053D2-6F5F-4A05-8067-2CF326A0F1F3}" dt="2024-03-04T15:02:28.361" v="850" actId="478"/>
          <ac:graphicFrameMkLst>
            <pc:docMk/>
            <pc:sldMk cId="1772062691" sldId="296"/>
            <ac:graphicFrameMk id="6" creationId="{7BF1DE63-0C02-0EC9-6CFD-DEEB414DE49D}"/>
          </ac:graphicFrameMkLst>
        </pc:graphicFrameChg>
        <pc:graphicFrameChg chg="add mod">
          <ac:chgData name="Eva Thoft" userId="47800662-ddd2-475c-8665-bc616106c03a" providerId="ADAL" clId="{153053D2-6F5F-4A05-8067-2CF326A0F1F3}" dt="2024-03-05T13:09:23.791" v="2024" actId="164"/>
          <ac:graphicFrameMkLst>
            <pc:docMk/>
            <pc:sldMk cId="1772062691" sldId="296"/>
            <ac:graphicFrameMk id="6" creationId="{8962CF85-45AD-F25F-7BE0-CE65FC1BAC07}"/>
          </ac:graphicFrameMkLst>
        </pc:graphicFrameChg>
        <pc:graphicFrameChg chg="add del mod">
          <ac:chgData name="Eva Thoft" userId="47800662-ddd2-475c-8665-bc616106c03a" providerId="ADAL" clId="{153053D2-6F5F-4A05-8067-2CF326A0F1F3}" dt="2024-03-04T15:01:27.388" v="838" actId="478"/>
          <ac:graphicFrameMkLst>
            <pc:docMk/>
            <pc:sldMk cId="1772062691" sldId="296"/>
            <ac:graphicFrameMk id="7" creationId="{15765B2B-63C0-CAFB-C564-D14AAD817FA5}"/>
          </ac:graphicFrameMkLst>
        </pc:graphicFrameChg>
        <pc:graphicFrameChg chg="add mod">
          <ac:chgData name="Eva Thoft" userId="47800662-ddd2-475c-8665-bc616106c03a" providerId="ADAL" clId="{153053D2-6F5F-4A05-8067-2CF326A0F1F3}" dt="2024-03-05T13:09:31.462" v="2025" actId="164"/>
          <ac:graphicFrameMkLst>
            <pc:docMk/>
            <pc:sldMk cId="1772062691" sldId="296"/>
            <ac:graphicFrameMk id="7" creationId="{A6F840EC-B6EC-6DC2-27E4-23242B0A2519}"/>
          </ac:graphicFrameMkLst>
        </pc:graphicFrameChg>
        <pc:graphicFrameChg chg="add del mod">
          <ac:chgData name="Eva Thoft" userId="47800662-ddd2-475c-8665-bc616106c03a" providerId="ADAL" clId="{153053D2-6F5F-4A05-8067-2CF326A0F1F3}" dt="2024-03-05T11:08:13.437" v="1066" actId="478"/>
          <ac:graphicFrameMkLst>
            <pc:docMk/>
            <pc:sldMk cId="1772062691" sldId="296"/>
            <ac:graphicFrameMk id="8" creationId="{5FB2B5EA-0013-24C4-76B0-EA6936F82F4A}"/>
          </ac:graphicFrameMkLst>
        </pc:graphicFrameChg>
        <pc:graphicFrameChg chg="add del mod">
          <ac:chgData name="Eva Thoft" userId="47800662-ddd2-475c-8665-bc616106c03a" providerId="ADAL" clId="{153053D2-6F5F-4A05-8067-2CF326A0F1F3}" dt="2024-03-04T15:02:30.679" v="851" actId="478"/>
          <ac:graphicFrameMkLst>
            <pc:docMk/>
            <pc:sldMk cId="1772062691" sldId="296"/>
            <ac:graphicFrameMk id="9" creationId="{001E007C-4D30-DAAF-7057-FA8EB6CF941A}"/>
          </ac:graphicFrameMkLst>
        </pc:graphicFrameChg>
        <pc:graphicFrameChg chg="add del mod">
          <ac:chgData name="Eva Thoft" userId="47800662-ddd2-475c-8665-bc616106c03a" providerId="ADAL" clId="{153053D2-6F5F-4A05-8067-2CF326A0F1F3}" dt="2024-03-04T15:04:46.443" v="947" actId="478"/>
          <ac:graphicFrameMkLst>
            <pc:docMk/>
            <pc:sldMk cId="1772062691" sldId="296"/>
            <ac:graphicFrameMk id="10" creationId="{9261A7A0-648A-9AB7-1F60-D91FDA8D80B3}"/>
          </ac:graphicFrameMkLst>
        </pc:graphicFrameChg>
        <pc:graphicFrameChg chg="add del mod">
          <ac:chgData name="Eva Thoft" userId="47800662-ddd2-475c-8665-bc616106c03a" providerId="ADAL" clId="{153053D2-6F5F-4A05-8067-2CF326A0F1F3}" dt="2024-03-05T11:08:11.506" v="1065" actId="478"/>
          <ac:graphicFrameMkLst>
            <pc:docMk/>
            <pc:sldMk cId="1772062691" sldId="296"/>
            <ac:graphicFrameMk id="11" creationId="{6E2E1860-06BD-1D38-83A9-85D763072F86}"/>
          </ac:graphicFrameMkLst>
        </pc:graphicFrameChg>
        <pc:graphicFrameChg chg="add mod">
          <ac:chgData name="Eva Thoft" userId="47800662-ddd2-475c-8665-bc616106c03a" providerId="ADAL" clId="{153053D2-6F5F-4A05-8067-2CF326A0F1F3}" dt="2024-03-05T13:09:00.206" v="2023" actId="164"/>
          <ac:graphicFrameMkLst>
            <pc:docMk/>
            <pc:sldMk cId="1772062691" sldId="296"/>
            <ac:graphicFrameMk id="12" creationId="{36B5AB39-E566-4876-6916-C7896EF12AE1}"/>
          </ac:graphicFrameMkLst>
        </pc:graphicFrameChg>
        <pc:graphicFrameChg chg="add mod modGraphic">
          <ac:chgData name="Eva Thoft" userId="47800662-ddd2-475c-8665-bc616106c03a" providerId="ADAL" clId="{153053D2-6F5F-4A05-8067-2CF326A0F1F3}" dt="2024-03-05T13:08:45.108" v="2021" actId="1076"/>
          <ac:graphicFrameMkLst>
            <pc:docMk/>
            <pc:sldMk cId="1772062691" sldId="296"/>
            <ac:graphicFrameMk id="13" creationId="{9801FD0E-C1CF-420E-BF04-117E14A70D75}"/>
          </ac:graphicFrameMkLst>
        </pc:graphicFrameChg>
        <pc:cxnChg chg="add mod">
          <ac:chgData name="Eva Thoft" userId="47800662-ddd2-475c-8665-bc616106c03a" providerId="ADAL" clId="{153053D2-6F5F-4A05-8067-2CF326A0F1F3}" dt="2024-03-05T13:08:50.411" v="2022" actId="1076"/>
          <ac:cxnSpMkLst>
            <pc:docMk/>
            <pc:sldMk cId="1772062691" sldId="296"/>
            <ac:cxnSpMk id="15" creationId="{AF36F2D6-5E7C-9A18-54F7-D83323465AD2}"/>
          </ac:cxnSpMkLst>
        </pc:cxnChg>
        <pc:cxnChg chg="add mod">
          <ac:chgData name="Eva Thoft" userId="47800662-ddd2-475c-8665-bc616106c03a" providerId="ADAL" clId="{153053D2-6F5F-4A05-8067-2CF326A0F1F3}" dt="2024-03-05T11:13:08.776" v="1183" actId="14100"/>
          <ac:cxnSpMkLst>
            <pc:docMk/>
            <pc:sldMk cId="1772062691" sldId="296"/>
            <ac:cxnSpMk id="18" creationId="{BE012154-7AAC-226D-B837-1B1B559A9B95}"/>
          </ac:cxnSpMkLst>
        </pc:cxnChg>
        <pc:cxnChg chg="add mod ord">
          <ac:chgData name="Eva Thoft" userId="47800662-ddd2-475c-8665-bc616106c03a" providerId="ADAL" clId="{153053D2-6F5F-4A05-8067-2CF326A0F1F3}" dt="2024-03-05T11:13:18.216" v="1184" actId="167"/>
          <ac:cxnSpMkLst>
            <pc:docMk/>
            <pc:sldMk cId="1772062691" sldId="296"/>
            <ac:cxnSpMk id="20" creationId="{27EE1A1E-47C5-DA76-B1FF-6FD2C2857641}"/>
          </ac:cxnSpMkLst>
        </pc:cxnChg>
      </pc:sldChg>
      <pc:sldChg chg="addSp delSp modSp new mod modAnim">
        <pc:chgData name="Eva Thoft" userId="47800662-ddd2-475c-8665-bc616106c03a" providerId="ADAL" clId="{153053D2-6F5F-4A05-8067-2CF326A0F1F3}" dt="2024-03-05T13:18:15.847" v="2061"/>
        <pc:sldMkLst>
          <pc:docMk/>
          <pc:sldMk cId="2698262462" sldId="297"/>
        </pc:sldMkLst>
        <pc:spChg chg="del">
          <ac:chgData name="Eva Thoft" userId="47800662-ddd2-475c-8665-bc616106c03a" providerId="ADAL" clId="{153053D2-6F5F-4A05-8067-2CF326A0F1F3}" dt="2024-03-04T15:08:39.304" v="1012" actId="478"/>
          <ac:spMkLst>
            <pc:docMk/>
            <pc:sldMk cId="2698262462" sldId="297"/>
            <ac:spMk id="3" creationId="{0686CC9C-9939-EA32-610F-655CBC6B0641}"/>
          </ac:spMkLst>
        </pc:spChg>
        <pc:spChg chg="add mod">
          <ac:chgData name="Eva Thoft" userId="47800662-ddd2-475c-8665-bc616106c03a" providerId="ADAL" clId="{153053D2-6F5F-4A05-8067-2CF326A0F1F3}" dt="2024-03-05T13:16:02.494" v="2055" actId="14100"/>
          <ac:spMkLst>
            <pc:docMk/>
            <pc:sldMk cId="2698262462" sldId="297"/>
            <ac:spMk id="3" creationId="{3142E56D-36A6-0F11-8E12-F764C11BFB85}"/>
          </ac:spMkLst>
        </pc:spChg>
        <pc:spChg chg="add mod">
          <ac:chgData name="Eva Thoft" userId="47800662-ddd2-475c-8665-bc616106c03a" providerId="ADAL" clId="{153053D2-6F5F-4A05-8067-2CF326A0F1F3}" dt="2024-03-05T13:15:46.926" v="2051" actId="1076"/>
          <ac:spMkLst>
            <pc:docMk/>
            <pc:sldMk cId="2698262462" sldId="297"/>
            <ac:spMk id="6" creationId="{C3472A54-70C3-FCEA-35EB-6EFF5959AF2B}"/>
          </ac:spMkLst>
        </pc:spChg>
        <pc:spChg chg="add mod">
          <ac:chgData name="Eva Thoft" userId="47800662-ddd2-475c-8665-bc616106c03a" providerId="ADAL" clId="{153053D2-6F5F-4A05-8067-2CF326A0F1F3}" dt="2024-03-05T13:18:10.704" v="2060" actId="1076"/>
          <ac:spMkLst>
            <pc:docMk/>
            <pc:sldMk cId="2698262462" sldId="297"/>
            <ac:spMk id="8" creationId="{43EA7A21-FC06-8D6F-050E-129F77077F65}"/>
          </ac:spMkLst>
        </pc:spChg>
        <pc:picChg chg="add mod modCrop">
          <ac:chgData name="Eva Thoft" userId="47800662-ddd2-475c-8665-bc616106c03a" providerId="ADAL" clId="{153053D2-6F5F-4A05-8067-2CF326A0F1F3}" dt="2024-03-05T12:34:36.765" v="1664" actId="1038"/>
          <ac:picMkLst>
            <pc:docMk/>
            <pc:sldMk cId="2698262462" sldId="297"/>
            <ac:picMk id="7" creationId="{F67F741B-33D2-A39A-4A83-800248624411}"/>
          </ac:picMkLst>
        </pc:picChg>
      </pc:sldChg>
      <pc:sldChg chg="addSp delSp modSp new mod">
        <pc:chgData name="Eva Thoft" userId="47800662-ddd2-475c-8665-bc616106c03a" providerId="ADAL" clId="{153053D2-6F5F-4A05-8067-2CF326A0F1F3}" dt="2024-03-05T12:35:56.062" v="1675" actId="478"/>
        <pc:sldMkLst>
          <pc:docMk/>
          <pc:sldMk cId="1293806615" sldId="298"/>
        </pc:sldMkLst>
        <pc:spChg chg="mod">
          <ac:chgData name="Eva Thoft" userId="47800662-ddd2-475c-8665-bc616106c03a" providerId="ADAL" clId="{153053D2-6F5F-4A05-8067-2CF326A0F1F3}" dt="2024-03-05T12:35:52.284" v="1674" actId="20577"/>
          <ac:spMkLst>
            <pc:docMk/>
            <pc:sldMk cId="1293806615" sldId="298"/>
            <ac:spMk id="2" creationId="{18648EF7-DD3E-065F-15E5-128FB4E4C3AD}"/>
          </ac:spMkLst>
        </pc:spChg>
        <pc:spChg chg="del">
          <ac:chgData name="Eva Thoft" userId="47800662-ddd2-475c-8665-bc616106c03a" providerId="ADAL" clId="{153053D2-6F5F-4A05-8067-2CF326A0F1F3}" dt="2024-03-05T12:35:56.062" v="1675" actId="478"/>
          <ac:spMkLst>
            <pc:docMk/>
            <pc:sldMk cId="1293806615" sldId="298"/>
            <ac:spMk id="3" creationId="{E8BF70C1-8B56-4931-2808-D57359B8959A}"/>
          </ac:spMkLst>
        </pc:spChg>
        <pc:picChg chg="add mod modCrop">
          <ac:chgData name="Eva Thoft" userId="47800662-ddd2-475c-8665-bc616106c03a" providerId="ADAL" clId="{153053D2-6F5F-4A05-8067-2CF326A0F1F3}" dt="2024-03-04T15:11:02.907" v="1036" actId="1076"/>
          <ac:picMkLst>
            <pc:docMk/>
            <pc:sldMk cId="1293806615" sldId="298"/>
            <ac:picMk id="6" creationId="{B068F6E4-1061-8187-55FF-2B0BBCDE1E3E}"/>
          </ac:picMkLst>
        </pc:picChg>
      </pc:sldChg>
      <pc:sldChg chg="new del">
        <pc:chgData name="Eva Thoft" userId="47800662-ddd2-475c-8665-bc616106c03a" providerId="ADAL" clId="{153053D2-6F5F-4A05-8067-2CF326A0F1F3}" dt="2024-03-04T15:11:35.731" v="1038" actId="47"/>
        <pc:sldMkLst>
          <pc:docMk/>
          <pc:sldMk cId="536412027" sldId="299"/>
        </pc:sldMkLst>
      </pc:sldChg>
      <pc:sldChg chg="addSp delSp modSp new mod modNotesTx">
        <pc:chgData name="Eva Thoft" userId="47800662-ddd2-475c-8665-bc616106c03a" providerId="ADAL" clId="{153053D2-6F5F-4A05-8067-2CF326A0F1F3}" dt="2024-03-05T13:01:41.875" v="1791" actId="20577"/>
        <pc:sldMkLst>
          <pc:docMk/>
          <pc:sldMk cId="886874923" sldId="299"/>
        </pc:sldMkLst>
        <pc:spChg chg="del">
          <ac:chgData name="Eva Thoft" userId="47800662-ddd2-475c-8665-bc616106c03a" providerId="ADAL" clId="{153053D2-6F5F-4A05-8067-2CF326A0F1F3}" dt="2024-03-05T12:17:33.479" v="1339" actId="478"/>
          <ac:spMkLst>
            <pc:docMk/>
            <pc:sldMk cId="886874923" sldId="299"/>
            <ac:spMk id="2" creationId="{EBD159AD-95C1-0B92-EDB1-D20E01D3E5BA}"/>
          </ac:spMkLst>
        </pc:spChg>
        <pc:spChg chg="del">
          <ac:chgData name="Eva Thoft" userId="47800662-ddd2-475c-8665-bc616106c03a" providerId="ADAL" clId="{153053D2-6F5F-4A05-8067-2CF326A0F1F3}" dt="2024-03-05T12:17:30.015" v="1338" actId="478"/>
          <ac:spMkLst>
            <pc:docMk/>
            <pc:sldMk cId="886874923" sldId="299"/>
            <ac:spMk id="3" creationId="{070C7759-E53A-8981-2DD4-0860DCE03919}"/>
          </ac:spMkLst>
        </pc:spChg>
        <pc:spChg chg="add mod">
          <ac:chgData name="Eva Thoft" userId="47800662-ddd2-475c-8665-bc616106c03a" providerId="ADAL" clId="{153053D2-6F5F-4A05-8067-2CF326A0F1F3}" dt="2024-03-05T12:17:42.449" v="1340" actId="1076"/>
          <ac:spMkLst>
            <pc:docMk/>
            <pc:sldMk cId="886874923" sldId="299"/>
            <ac:spMk id="8" creationId="{4091A0A4-8B93-8F62-1676-BC7822DA3B93}"/>
          </ac:spMkLst>
        </pc:spChg>
        <pc:spChg chg="add mod">
          <ac:chgData name="Eva Thoft" userId="47800662-ddd2-475c-8665-bc616106c03a" providerId="ADAL" clId="{153053D2-6F5F-4A05-8067-2CF326A0F1F3}" dt="2024-03-05T13:01:41.875" v="1791" actId="20577"/>
          <ac:spMkLst>
            <pc:docMk/>
            <pc:sldMk cId="886874923" sldId="299"/>
            <ac:spMk id="9" creationId="{9C92B3A6-7CE5-9478-8445-EFD36A80DBB8}"/>
          </ac:spMkLst>
        </pc:spChg>
        <pc:picChg chg="add mod modCrop">
          <ac:chgData name="Eva Thoft" userId="47800662-ddd2-475c-8665-bc616106c03a" providerId="ADAL" clId="{153053D2-6F5F-4A05-8067-2CF326A0F1F3}" dt="2024-03-05T12:12:58.495" v="1215" actId="1076"/>
          <ac:picMkLst>
            <pc:docMk/>
            <pc:sldMk cId="886874923" sldId="299"/>
            <ac:picMk id="7" creationId="{61CC1510-AC78-80D5-1FF6-65E638AE40AC}"/>
          </ac:picMkLst>
        </pc:picChg>
      </pc:sldChg>
      <pc:sldChg chg="delSp modSp add mod">
        <pc:chgData name="Eva Thoft" userId="47800662-ddd2-475c-8665-bc616106c03a" providerId="ADAL" clId="{153053D2-6F5F-4A05-8067-2CF326A0F1F3}" dt="2024-03-05T12:21:38.270" v="1414" actId="1076"/>
        <pc:sldMkLst>
          <pc:docMk/>
          <pc:sldMk cId="1351267890" sldId="300"/>
        </pc:sldMkLst>
        <pc:spChg chg="mod">
          <ac:chgData name="Eva Thoft" userId="47800662-ddd2-475c-8665-bc616106c03a" providerId="ADAL" clId="{153053D2-6F5F-4A05-8067-2CF326A0F1F3}" dt="2024-03-05T12:21:38.270" v="1414" actId="1076"/>
          <ac:spMkLst>
            <pc:docMk/>
            <pc:sldMk cId="1351267890" sldId="300"/>
            <ac:spMk id="8" creationId="{EBF0413C-016A-1A68-81CA-C854518908F2}"/>
          </ac:spMkLst>
        </pc:spChg>
        <pc:spChg chg="del">
          <ac:chgData name="Eva Thoft" userId="47800662-ddd2-475c-8665-bc616106c03a" providerId="ADAL" clId="{153053D2-6F5F-4A05-8067-2CF326A0F1F3}" dt="2024-03-05T12:20:26.090" v="1401" actId="478"/>
          <ac:spMkLst>
            <pc:docMk/>
            <pc:sldMk cId="1351267890" sldId="300"/>
            <ac:spMk id="9" creationId="{51A731D5-B12C-9AD8-CDD0-29DD1CE5B129}"/>
          </ac:spMkLst>
        </pc:spChg>
        <pc:picChg chg="mod modCrop">
          <ac:chgData name="Eva Thoft" userId="47800662-ddd2-475c-8665-bc616106c03a" providerId="ADAL" clId="{153053D2-6F5F-4A05-8067-2CF326A0F1F3}" dt="2024-03-05T12:21:30.182" v="1413" actId="1076"/>
          <ac:picMkLst>
            <pc:docMk/>
            <pc:sldMk cId="1351267890" sldId="300"/>
            <ac:picMk id="7" creationId="{D50619B8-0BA2-2E8A-F183-CE946B1C0B42}"/>
          </ac:picMkLst>
        </pc:picChg>
      </pc:sldChg>
      <pc:sldChg chg="addSp delSp modSp add mod">
        <pc:chgData name="Eva Thoft" userId="47800662-ddd2-475c-8665-bc616106c03a" providerId="ADAL" clId="{153053D2-6F5F-4A05-8067-2CF326A0F1F3}" dt="2024-03-05T12:32:03.192" v="1577" actId="6549"/>
        <pc:sldMkLst>
          <pc:docMk/>
          <pc:sldMk cId="3393461495" sldId="301"/>
        </pc:sldMkLst>
        <pc:spChg chg="add mod">
          <ac:chgData name="Eva Thoft" userId="47800662-ddd2-475c-8665-bc616106c03a" providerId="ADAL" clId="{153053D2-6F5F-4A05-8067-2CF326A0F1F3}" dt="2024-03-05T12:32:03.192" v="1577" actId="6549"/>
          <ac:spMkLst>
            <pc:docMk/>
            <pc:sldMk cId="3393461495" sldId="301"/>
            <ac:spMk id="2" creationId="{7BA45595-DAF8-6ADB-DFDB-F197945DA167}"/>
          </ac:spMkLst>
        </pc:spChg>
        <pc:spChg chg="del">
          <ac:chgData name="Eva Thoft" userId="47800662-ddd2-475c-8665-bc616106c03a" providerId="ADAL" clId="{153053D2-6F5F-4A05-8067-2CF326A0F1F3}" dt="2024-03-05T12:28:27.261" v="1416" actId="478"/>
          <ac:spMkLst>
            <pc:docMk/>
            <pc:sldMk cId="3393461495" sldId="301"/>
            <ac:spMk id="9" creationId="{BD241362-5990-7812-53E2-03C84415B2D7}"/>
          </ac:spMkLst>
        </pc:spChg>
      </pc:sldChg>
      <pc:sldChg chg="add del">
        <pc:chgData name="Eva Thoft" userId="47800662-ddd2-475c-8665-bc616106c03a" providerId="ADAL" clId="{153053D2-6F5F-4A05-8067-2CF326A0F1F3}" dt="2024-03-05T13:16:25.796" v="2056" actId="47"/>
        <pc:sldMkLst>
          <pc:docMk/>
          <pc:sldMk cId="460750951" sldId="302"/>
        </pc:sldMkLst>
      </pc:sldChg>
      <pc:sldChg chg="addSp delSp modSp new mod modClrScheme chgLayout">
        <pc:chgData name="Eva Thoft" userId="47800662-ddd2-475c-8665-bc616106c03a" providerId="ADAL" clId="{153053D2-6F5F-4A05-8067-2CF326A0F1F3}" dt="2024-03-05T13:28:50.493" v="2087" actId="20577"/>
        <pc:sldMkLst>
          <pc:docMk/>
          <pc:sldMk cId="310023677" sldId="303"/>
        </pc:sldMkLst>
        <pc:spChg chg="del mod ord">
          <ac:chgData name="Eva Thoft" userId="47800662-ddd2-475c-8665-bc616106c03a" providerId="ADAL" clId="{153053D2-6F5F-4A05-8067-2CF326A0F1F3}" dt="2024-03-05T13:04:44.025" v="1793" actId="700"/>
          <ac:spMkLst>
            <pc:docMk/>
            <pc:sldMk cId="310023677" sldId="303"/>
            <ac:spMk id="2" creationId="{19ABCC26-123D-7C18-D7A7-9553857C1885}"/>
          </ac:spMkLst>
        </pc:spChg>
        <pc:spChg chg="del">
          <ac:chgData name="Eva Thoft" userId="47800662-ddd2-475c-8665-bc616106c03a" providerId="ADAL" clId="{153053D2-6F5F-4A05-8067-2CF326A0F1F3}" dt="2024-03-05T13:04:44.025" v="1793" actId="700"/>
          <ac:spMkLst>
            <pc:docMk/>
            <pc:sldMk cId="310023677" sldId="303"/>
            <ac:spMk id="3" creationId="{AF79045A-FF58-A64F-75CE-B547778685CE}"/>
          </ac:spMkLst>
        </pc:spChg>
        <pc:spChg chg="del">
          <ac:chgData name="Eva Thoft" userId="47800662-ddd2-475c-8665-bc616106c03a" providerId="ADAL" clId="{153053D2-6F5F-4A05-8067-2CF326A0F1F3}" dt="2024-03-05T13:04:44.025" v="1793" actId="700"/>
          <ac:spMkLst>
            <pc:docMk/>
            <pc:sldMk cId="310023677" sldId="303"/>
            <ac:spMk id="4" creationId="{401AFFAA-D5E1-CCC5-66CF-AA2062BFDA11}"/>
          </ac:spMkLst>
        </pc:spChg>
        <pc:spChg chg="mod ord">
          <ac:chgData name="Eva Thoft" userId="47800662-ddd2-475c-8665-bc616106c03a" providerId="ADAL" clId="{153053D2-6F5F-4A05-8067-2CF326A0F1F3}" dt="2024-03-05T13:04:44.025" v="1793" actId="700"/>
          <ac:spMkLst>
            <pc:docMk/>
            <pc:sldMk cId="310023677" sldId="303"/>
            <ac:spMk id="5" creationId="{6332B680-346E-535B-4AEF-1776D63940AF}"/>
          </ac:spMkLst>
        </pc:spChg>
        <pc:spChg chg="del mod ord">
          <ac:chgData name="Eva Thoft" userId="47800662-ddd2-475c-8665-bc616106c03a" providerId="ADAL" clId="{153053D2-6F5F-4A05-8067-2CF326A0F1F3}" dt="2024-03-05T13:04:44.025" v="1793" actId="700"/>
          <ac:spMkLst>
            <pc:docMk/>
            <pc:sldMk cId="310023677" sldId="303"/>
            <ac:spMk id="6" creationId="{1B754B11-14C8-CB1B-C0D3-244D66EBF397}"/>
          </ac:spMkLst>
        </pc:spChg>
        <pc:spChg chg="mod ord">
          <ac:chgData name="Eva Thoft" userId="47800662-ddd2-475c-8665-bc616106c03a" providerId="ADAL" clId="{153053D2-6F5F-4A05-8067-2CF326A0F1F3}" dt="2024-03-05T13:04:44.025" v="1793" actId="700"/>
          <ac:spMkLst>
            <pc:docMk/>
            <pc:sldMk cId="310023677" sldId="303"/>
            <ac:spMk id="7" creationId="{F32FA772-DD9B-BA0D-B0DA-D035409BA7A8}"/>
          </ac:spMkLst>
        </pc:spChg>
        <pc:spChg chg="add mod ord">
          <ac:chgData name="Eva Thoft" userId="47800662-ddd2-475c-8665-bc616106c03a" providerId="ADAL" clId="{153053D2-6F5F-4A05-8067-2CF326A0F1F3}" dt="2024-03-05T13:28:50.493" v="2087" actId="20577"/>
          <ac:spMkLst>
            <pc:docMk/>
            <pc:sldMk cId="310023677" sldId="303"/>
            <ac:spMk id="8" creationId="{21A3C85D-A14B-9F34-A9BF-0F4EDB3E4DC0}"/>
          </ac:spMkLst>
        </pc:spChg>
        <pc:spChg chg="add mod ord">
          <ac:chgData name="Eva Thoft" userId="47800662-ddd2-475c-8665-bc616106c03a" providerId="ADAL" clId="{153053D2-6F5F-4A05-8067-2CF326A0F1F3}" dt="2024-03-05T13:04:54.753" v="1811" actId="20577"/>
          <ac:spMkLst>
            <pc:docMk/>
            <pc:sldMk cId="310023677" sldId="303"/>
            <ac:spMk id="9" creationId="{D141282D-0CAF-5708-7DBA-07A14F6999C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3ED0A0-132E-49E3-9C9C-6364019768E6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AB934131-EE40-4B5D-9FBF-E54B8BF8BAE8}">
      <dgm:prSet phldrT="[Teks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da-DK" dirty="0"/>
            <a:t>Kortlægning</a:t>
          </a:r>
        </a:p>
      </dgm:t>
    </dgm:pt>
    <dgm:pt modelId="{57A02B38-3B01-4B19-A48D-59ABC8B31BBE}" type="parTrans" cxnId="{7959676F-6B66-4FD7-8ABA-113780A0F39E}">
      <dgm:prSet/>
      <dgm:spPr/>
      <dgm:t>
        <a:bodyPr/>
        <a:lstStyle/>
        <a:p>
          <a:endParaRPr lang="da-DK"/>
        </a:p>
      </dgm:t>
    </dgm:pt>
    <dgm:pt modelId="{0AF874C9-FE21-499A-BB21-EB06CCBF9BBC}" type="sibTrans" cxnId="{7959676F-6B66-4FD7-8ABA-113780A0F39E}">
      <dgm:prSet/>
      <dgm:spPr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endParaRPr lang="da-DK"/>
        </a:p>
      </dgm:t>
    </dgm:pt>
    <dgm:pt modelId="{F3A7D896-7FF6-4F48-B928-C2F8B5A07729}">
      <dgm:prSet phldrT="[Teks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da-DK" dirty="0"/>
            <a:t>vurdering</a:t>
          </a:r>
        </a:p>
      </dgm:t>
    </dgm:pt>
    <dgm:pt modelId="{1F433EE4-9493-470C-8CC3-47D8728F9C8A}" type="parTrans" cxnId="{2CB31ABB-F988-4183-911A-4C74FAAA0323}">
      <dgm:prSet/>
      <dgm:spPr/>
      <dgm:t>
        <a:bodyPr/>
        <a:lstStyle/>
        <a:p>
          <a:endParaRPr lang="da-DK"/>
        </a:p>
      </dgm:t>
    </dgm:pt>
    <dgm:pt modelId="{6CA33257-5C84-4D13-9582-A1B646EBE5A1}" type="sibTrans" cxnId="{2CB31ABB-F988-4183-911A-4C74FAAA0323}">
      <dgm:prSet/>
      <dgm:spPr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endParaRPr lang="da-DK"/>
        </a:p>
      </dgm:t>
    </dgm:pt>
    <dgm:pt modelId="{4E0ED98C-65CB-42C4-829F-07257185CBA8}">
      <dgm:prSet phldrT="[Teks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da-DK" dirty="0"/>
            <a:t>Prioritering og handleplan</a:t>
          </a:r>
        </a:p>
      </dgm:t>
    </dgm:pt>
    <dgm:pt modelId="{FD5B3B6E-69E6-4EF5-8343-42C665DA436A}" type="parTrans" cxnId="{3F0B6696-BE48-4DD7-86B8-17DFE321A050}">
      <dgm:prSet/>
      <dgm:spPr/>
      <dgm:t>
        <a:bodyPr/>
        <a:lstStyle/>
        <a:p>
          <a:endParaRPr lang="da-DK"/>
        </a:p>
      </dgm:t>
    </dgm:pt>
    <dgm:pt modelId="{02B629C0-13BA-4E3C-87F7-F655B3F567EF}" type="sibTrans" cxnId="{3F0B6696-BE48-4DD7-86B8-17DFE321A050}">
      <dgm:prSet/>
      <dgm:spPr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endParaRPr lang="da-DK"/>
        </a:p>
      </dgm:t>
    </dgm:pt>
    <dgm:pt modelId="{54564B0B-E887-40F0-9D9E-DB41CACD93FE}">
      <dgm:prSet phldrT="[Teks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da-DK" dirty="0"/>
            <a:t>Udførsel</a:t>
          </a:r>
        </a:p>
      </dgm:t>
    </dgm:pt>
    <dgm:pt modelId="{0EBEB443-57A0-4BB5-B031-BD0CDC06449F}" type="parTrans" cxnId="{1BB1B8E0-3850-4F22-B6F9-147810ACC761}">
      <dgm:prSet/>
      <dgm:spPr/>
      <dgm:t>
        <a:bodyPr/>
        <a:lstStyle/>
        <a:p>
          <a:endParaRPr lang="da-DK"/>
        </a:p>
      </dgm:t>
    </dgm:pt>
    <dgm:pt modelId="{4BDD8F25-A14B-4294-AEA3-ABE36B77FB2C}" type="sibTrans" cxnId="{1BB1B8E0-3850-4F22-B6F9-147810ACC761}">
      <dgm:prSet/>
      <dgm:spPr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endParaRPr lang="da-DK"/>
        </a:p>
      </dgm:t>
    </dgm:pt>
    <dgm:pt modelId="{94175480-2AFB-469E-8A38-82E0DE1E4837}">
      <dgm:prSet phldrT="[Teks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da-DK" dirty="0"/>
            <a:t>Opfølgning</a:t>
          </a:r>
        </a:p>
      </dgm:t>
    </dgm:pt>
    <dgm:pt modelId="{41E8FAFF-BF21-4D1F-B7B3-7CAADEF52E70}" type="parTrans" cxnId="{2954E434-AD33-4C5B-B926-19613EAFE5B5}">
      <dgm:prSet/>
      <dgm:spPr/>
      <dgm:t>
        <a:bodyPr/>
        <a:lstStyle/>
        <a:p>
          <a:endParaRPr lang="da-DK"/>
        </a:p>
      </dgm:t>
    </dgm:pt>
    <dgm:pt modelId="{2CAFBC09-560A-419F-AB0C-75D417EBC2BE}" type="sibTrans" cxnId="{2954E434-AD33-4C5B-B926-19613EAFE5B5}">
      <dgm:prSet/>
      <dgm:spPr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endParaRPr lang="da-DK"/>
        </a:p>
      </dgm:t>
    </dgm:pt>
    <dgm:pt modelId="{01E0D834-5B02-4FB0-8512-4A46577E3968}" type="pres">
      <dgm:prSet presAssocID="{613ED0A0-132E-49E3-9C9C-6364019768E6}" presName="cycle" presStyleCnt="0">
        <dgm:presLayoutVars>
          <dgm:dir/>
          <dgm:resizeHandles val="exact"/>
        </dgm:presLayoutVars>
      </dgm:prSet>
      <dgm:spPr/>
    </dgm:pt>
    <dgm:pt modelId="{B69930E4-842F-4337-861B-59CB6698F385}" type="pres">
      <dgm:prSet presAssocID="{AB934131-EE40-4B5D-9FBF-E54B8BF8BAE8}" presName="node" presStyleLbl="node1" presStyleIdx="0" presStyleCnt="5">
        <dgm:presLayoutVars>
          <dgm:bulletEnabled val="1"/>
        </dgm:presLayoutVars>
      </dgm:prSet>
      <dgm:spPr/>
    </dgm:pt>
    <dgm:pt modelId="{83DAB66F-049F-41DF-BFF1-7481B49685A8}" type="pres">
      <dgm:prSet presAssocID="{AB934131-EE40-4B5D-9FBF-E54B8BF8BAE8}" presName="spNode" presStyleCnt="0"/>
      <dgm:spPr/>
    </dgm:pt>
    <dgm:pt modelId="{72D4F319-0A26-4BF7-879C-CCFD78829A82}" type="pres">
      <dgm:prSet presAssocID="{0AF874C9-FE21-499A-BB21-EB06CCBF9BBC}" presName="sibTrans" presStyleLbl="sibTrans1D1" presStyleIdx="0" presStyleCnt="5"/>
      <dgm:spPr/>
    </dgm:pt>
    <dgm:pt modelId="{A5E83B71-7781-4B7E-BC7C-98D554246F81}" type="pres">
      <dgm:prSet presAssocID="{F3A7D896-7FF6-4F48-B928-C2F8B5A07729}" presName="node" presStyleLbl="node1" presStyleIdx="1" presStyleCnt="5">
        <dgm:presLayoutVars>
          <dgm:bulletEnabled val="1"/>
        </dgm:presLayoutVars>
      </dgm:prSet>
      <dgm:spPr/>
    </dgm:pt>
    <dgm:pt modelId="{1E806CEE-B572-4382-836A-E9292A20B8FD}" type="pres">
      <dgm:prSet presAssocID="{F3A7D896-7FF6-4F48-B928-C2F8B5A07729}" presName="spNode" presStyleCnt="0"/>
      <dgm:spPr/>
    </dgm:pt>
    <dgm:pt modelId="{355574DA-B7CE-4362-88A3-048CEA05A52E}" type="pres">
      <dgm:prSet presAssocID="{6CA33257-5C84-4D13-9582-A1B646EBE5A1}" presName="sibTrans" presStyleLbl="sibTrans1D1" presStyleIdx="1" presStyleCnt="5"/>
      <dgm:spPr/>
    </dgm:pt>
    <dgm:pt modelId="{DE4C7DA2-B920-4814-8FFD-9AB54594D166}" type="pres">
      <dgm:prSet presAssocID="{4E0ED98C-65CB-42C4-829F-07257185CBA8}" presName="node" presStyleLbl="node1" presStyleIdx="2" presStyleCnt="5">
        <dgm:presLayoutVars>
          <dgm:bulletEnabled val="1"/>
        </dgm:presLayoutVars>
      </dgm:prSet>
      <dgm:spPr/>
    </dgm:pt>
    <dgm:pt modelId="{9990ED62-FE89-4E65-A42B-F192134D11FD}" type="pres">
      <dgm:prSet presAssocID="{4E0ED98C-65CB-42C4-829F-07257185CBA8}" presName="spNode" presStyleCnt="0"/>
      <dgm:spPr/>
    </dgm:pt>
    <dgm:pt modelId="{CCFF0598-CD55-4DA4-875C-BF262B93AB81}" type="pres">
      <dgm:prSet presAssocID="{02B629C0-13BA-4E3C-87F7-F655B3F567EF}" presName="sibTrans" presStyleLbl="sibTrans1D1" presStyleIdx="2" presStyleCnt="5"/>
      <dgm:spPr/>
    </dgm:pt>
    <dgm:pt modelId="{F004549C-8739-487C-AD34-7100CB8556A4}" type="pres">
      <dgm:prSet presAssocID="{54564B0B-E887-40F0-9D9E-DB41CACD93FE}" presName="node" presStyleLbl="node1" presStyleIdx="3" presStyleCnt="5">
        <dgm:presLayoutVars>
          <dgm:bulletEnabled val="1"/>
        </dgm:presLayoutVars>
      </dgm:prSet>
      <dgm:spPr/>
    </dgm:pt>
    <dgm:pt modelId="{F66ADDD7-09B1-46D3-BF22-10AD9E9CC09F}" type="pres">
      <dgm:prSet presAssocID="{54564B0B-E887-40F0-9D9E-DB41CACD93FE}" presName="spNode" presStyleCnt="0"/>
      <dgm:spPr/>
    </dgm:pt>
    <dgm:pt modelId="{94C4E742-73FA-4AAE-A0AE-58164D5B1C7A}" type="pres">
      <dgm:prSet presAssocID="{4BDD8F25-A14B-4294-AEA3-ABE36B77FB2C}" presName="sibTrans" presStyleLbl="sibTrans1D1" presStyleIdx="3" presStyleCnt="5"/>
      <dgm:spPr/>
    </dgm:pt>
    <dgm:pt modelId="{BC015B8F-9C83-4349-ADB7-C42FBA271392}" type="pres">
      <dgm:prSet presAssocID="{94175480-2AFB-469E-8A38-82E0DE1E4837}" presName="node" presStyleLbl="node1" presStyleIdx="4" presStyleCnt="5">
        <dgm:presLayoutVars>
          <dgm:bulletEnabled val="1"/>
        </dgm:presLayoutVars>
      </dgm:prSet>
      <dgm:spPr/>
    </dgm:pt>
    <dgm:pt modelId="{9A241CA6-4D43-4D87-A21A-52D15A789DD7}" type="pres">
      <dgm:prSet presAssocID="{94175480-2AFB-469E-8A38-82E0DE1E4837}" presName="spNode" presStyleCnt="0"/>
      <dgm:spPr/>
    </dgm:pt>
    <dgm:pt modelId="{A66B7D18-6AC5-4705-814B-DBEAB9D2CAF4}" type="pres">
      <dgm:prSet presAssocID="{2CAFBC09-560A-419F-AB0C-75D417EBC2BE}" presName="sibTrans" presStyleLbl="sibTrans1D1" presStyleIdx="4" presStyleCnt="5"/>
      <dgm:spPr/>
    </dgm:pt>
  </dgm:ptLst>
  <dgm:cxnLst>
    <dgm:cxn modelId="{05FFC71A-1DB4-4A4B-8100-B967FA300AD9}" type="presOf" srcId="{94175480-2AFB-469E-8A38-82E0DE1E4837}" destId="{BC015B8F-9C83-4349-ADB7-C42FBA271392}" srcOrd="0" destOrd="0" presId="urn:microsoft.com/office/officeart/2005/8/layout/cycle6"/>
    <dgm:cxn modelId="{D7A5DA29-EBBD-47B3-B3FD-01046D4CB623}" type="presOf" srcId="{2CAFBC09-560A-419F-AB0C-75D417EBC2BE}" destId="{A66B7D18-6AC5-4705-814B-DBEAB9D2CAF4}" srcOrd="0" destOrd="0" presId="urn:microsoft.com/office/officeart/2005/8/layout/cycle6"/>
    <dgm:cxn modelId="{DC29FF29-F1E0-426A-B45E-34AD5F2BF6B3}" type="presOf" srcId="{02B629C0-13BA-4E3C-87F7-F655B3F567EF}" destId="{CCFF0598-CD55-4DA4-875C-BF262B93AB81}" srcOrd="0" destOrd="0" presId="urn:microsoft.com/office/officeart/2005/8/layout/cycle6"/>
    <dgm:cxn modelId="{E5080532-D7B6-4B45-90C5-B684913B76E6}" type="presOf" srcId="{AB934131-EE40-4B5D-9FBF-E54B8BF8BAE8}" destId="{B69930E4-842F-4337-861B-59CB6698F385}" srcOrd="0" destOrd="0" presId="urn:microsoft.com/office/officeart/2005/8/layout/cycle6"/>
    <dgm:cxn modelId="{2954E434-AD33-4C5B-B926-19613EAFE5B5}" srcId="{613ED0A0-132E-49E3-9C9C-6364019768E6}" destId="{94175480-2AFB-469E-8A38-82E0DE1E4837}" srcOrd="4" destOrd="0" parTransId="{41E8FAFF-BF21-4D1F-B7B3-7CAADEF52E70}" sibTransId="{2CAFBC09-560A-419F-AB0C-75D417EBC2BE}"/>
    <dgm:cxn modelId="{C0106867-AE9C-4E15-B8CE-B5F1F80D5721}" type="presOf" srcId="{6CA33257-5C84-4D13-9582-A1B646EBE5A1}" destId="{355574DA-B7CE-4362-88A3-048CEA05A52E}" srcOrd="0" destOrd="0" presId="urn:microsoft.com/office/officeart/2005/8/layout/cycle6"/>
    <dgm:cxn modelId="{7959676F-6B66-4FD7-8ABA-113780A0F39E}" srcId="{613ED0A0-132E-49E3-9C9C-6364019768E6}" destId="{AB934131-EE40-4B5D-9FBF-E54B8BF8BAE8}" srcOrd="0" destOrd="0" parTransId="{57A02B38-3B01-4B19-A48D-59ABC8B31BBE}" sibTransId="{0AF874C9-FE21-499A-BB21-EB06CCBF9BBC}"/>
    <dgm:cxn modelId="{9631717D-715F-4984-80E7-170186D390D4}" type="presOf" srcId="{F3A7D896-7FF6-4F48-B928-C2F8B5A07729}" destId="{A5E83B71-7781-4B7E-BC7C-98D554246F81}" srcOrd="0" destOrd="0" presId="urn:microsoft.com/office/officeart/2005/8/layout/cycle6"/>
    <dgm:cxn modelId="{3F0B6696-BE48-4DD7-86B8-17DFE321A050}" srcId="{613ED0A0-132E-49E3-9C9C-6364019768E6}" destId="{4E0ED98C-65CB-42C4-829F-07257185CBA8}" srcOrd="2" destOrd="0" parTransId="{FD5B3B6E-69E6-4EF5-8343-42C665DA436A}" sibTransId="{02B629C0-13BA-4E3C-87F7-F655B3F567EF}"/>
    <dgm:cxn modelId="{CAC938A5-114A-424D-A317-80D644567C4C}" type="presOf" srcId="{0AF874C9-FE21-499A-BB21-EB06CCBF9BBC}" destId="{72D4F319-0A26-4BF7-879C-CCFD78829A82}" srcOrd="0" destOrd="0" presId="urn:microsoft.com/office/officeart/2005/8/layout/cycle6"/>
    <dgm:cxn modelId="{0B6B34BA-213D-4B37-9C84-92BC798947E0}" type="presOf" srcId="{54564B0B-E887-40F0-9D9E-DB41CACD93FE}" destId="{F004549C-8739-487C-AD34-7100CB8556A4}" srcOrd="0" destOrd="0" presId="urn:microsoft.com/office/officeart/2005/8/layout/cycle6"/>
    <dgm:cxn modelId="{2CB31ABB-F988-4183-911A-4C74FAAA0323}" srcId="{613ED0A0-132E-49E3-9C9C-6364019768E6}" destId="{F3A7D896-7FF6-4F48-B928-C2F8B5A07729}" srcOrd="1" destOrd="0" parTransId="{1F433EE4-9493-470C-8CC3-47D8728F9C8A}" sibTransId="{6CA33257-5C84-4D13-9582-A1B646EBE5A1}"/>
    <dgm:cxn modelId="{B9CF99DA-7DD4-4493-B9AE-A56158D60227}" type="presOf" srcId="{613ED0A0-132E-49E3-9C9C-6364019768E6}" destId="{01E0D834-5B02-4FB0-8512-4A46577E3968}" srcOrd="0" destOrd="0" presId="urn:microsoft.com/office/officeart/2005/8/layout/cycle6"/>
    <dgm:cxn modelId="{1BB1B8E0-3850-4F22-B6F9-147810ACC761}" srcId="{613ED0A0-132E-49E3-9C9C-6364019768E6}" destId="{54564B0B-E887-40F0-9D9E-DB41CACD93FE}" srcOrd="3" destOrd="0" parTransId="{0EBEB443-57A0-4BB5-B031-BD0CDC06449F}" sibTransId="{4BDD8F25-A14B-4294-AEA3-ABE36B77FB2C}"/>
    <dgm:cxn modelId="{E38980E2-D1A8-4519-9738-40A01705E993}" type="presOf" srcId="{4BDD8F25-A14B-4294-AEA3-ABE36B77FB2C}" destId="{94C4E742-73FA-4AAE-A0AE-58164D5B1C7A}" srcOrd="0" destOrd="0" presId="urn:microsoft.com/office/officeart/2005/8/layout/cycle6"/>
    <dgm:cxn modelId="{66031EFC-46C4-45A3-BE33-E84035AD8003}" type="presOf" srcId="{4E0ED98C-65CB-42C4-829F-07257185CBA8}" destId="{DE4C7DA2-B920-4814-8FFD-9AB54594D166}" srcOrd="0" destOrd="0" presId="urn:microsoft.com/office/officeart/2005/8/layout/cycle6"/>
    <dgm:cxn modelId="{ADDAED90-BB3A-41A9-8FE8-3268381B50EA}" type="presParOf" srcId="{01E0D834-5B02-4FB0-8512-4A46577E3968}" destId="{B69930E4-842F-4337-861B-59CB6698F385}" srcOrd="0" destOrd="0" presId="urn:microsoft.com/office/officeart/2005/8/layout/cycle6"/>
    <dgm:cxn modelId="{129706FA-7AF1-4853-9E58-975A19AE86D8}" type="presParOf" srcId="{01E0D834-5B02-4FB0-8512-4A46577E3968}" destId="{83DAB66F-049F-41DF-BFF1-7481B49685A8}" srcOrd="1" destOrd="0" presId="urn:microsoft.com/office/officeart/2005/8/layout/cycle6"/>
    <dgm:cxn modelId="{7BD69F15-F42D-49C4-ABB0-A0DEC93EBE9E}" type="presParOf" srcId="{01E0D834-5B02-4FB0-8512-4A46577E3968}" destId="{72D4F319-0A26-4BF7-879C-CCFD78829A82}" srcOrd="2" destOrd="0" presId="urn:microsoft.com/office/officeart/2005/8/layout/cycle6"/>
    <dgm:cxn modelId="{6F2E5648-BE55-443B-B51E-67E011FF31A8}" type="presParOf" srcId="{01E0D834-5B02-4FB0-8512-4A46577E3968}" destId="{A5E83B71-7781-4B7E-BC7C-98D554246F81}" srcOrd="3" destOrd="0" presId="urn:microsoft.com/office/officeart/2005/8/layout/cycle6"/>
    <dgm:cxn modelId="{A9B9CA95-C546-46AC-BF9C-F8C87F2AF9FA}" type="presParOf" srcId="{01E0D834-5B02-4FB0-8512-4A46577E3968}" destId="{1E806CEE-B572-4382-836A-E9292A20B8FD}" srcOrd="4" destOrd="0" presId="urn:microsoft.com/office/officeart/2005/8/layout/cycle6"/>
    <dgm:cxn modelId="{BA79F42B-64EA-4363-9131-DFC2A69B8C09}" type="presParOf" srcId="{01E0D834-5B02-4FB0-8512-4A46577E3968}" destId="{355574DA-B7CE-4362-88A3-048CEA05A52E}" srcOrd="5" destOrd="0" presId="urn:microsoft.com/office/officeart/2005/8/layout/cycle6"/>
    <dgm:cxn modelId="{29363DD0-609A-42C2-8D49-FE83888F3D4B}" type="presParOf" srcId="{01E0D834-5B02-4FB0-8512-4A46577E3968}" destId="{DE4C7DA2-B920-4814-8FFD-9AB54594D166}" srcOrd="6" destOrd="0" presId="urn:microsoft.com/office/officeart/2005/8/layout/cycle6"/>
    <dgm:cxn modelId="{204D79FC-46B0-478E-8C07-0833AFB08487}" type="presParOf" srcId="{01E0D834-5B02-4FB0-8512-4A46577E3968}" destId="{9990ED62-FE89-4E65-A42B-F192134D11FD}" srcOrd="7" destOrd="0" presId="urn:microsoft.com/office/officeart/2005/8/layout/cycle6"/>
    <dgm:cxn modelId="{0268E95D-8190-4C0A-ADB0-119F25456954}" type="presParOf" srcId="{01E0D834-5B02-4FB0-8512-4A46577E3968}" destId="{CCFF0598-CD55-4DA4-875C-BF262B93AB81}" srcOrd="8" destOrd="0" presId="urn:microsoft.com/office/officeart/2005/8/layout/cycle6"/>
    <dgm:cxn modelId="{4CFAA34F-5BD6-475C-94F7-416E62E15865}" type="presParOf" srcId="{01E0D834-5B02-4FB0-8512-4A46577E3968}" destId="{F004549C-8739-487C-AD34-7100CB8556A4}" srcOrd="9" destOrd="0" presId="urn:microsoft.com/office/officeart/2005/8/layout/cycle6"/>
    <dgm:cxn modelId="{2DF426B8-8255-4E1C-ACB2-3A90F75E94AA}" type="presParOf" srcId="{01E0D834-5B02-4FB0-8512-4A46577E3968}" destId="{F66ADDD7-09B1-46D3-BF22-10AD9E9CC09F}" srcOrd="10" destOrd="0" presId="urn:microsoft.com/office/officeart/2005/8/layout/cycle6"/>
    <dgm:cxn modelId="{266740C0-C927-4080-A772-42D2B55E5CAB}" type="presParOf" srcId="{01E0D834-5B02-4FB0-8512-4A46577E3968}" destId="{94C4E742-73FA-4AAE-A0AE-58164D5B1C7A}" srcOrd="11" destOrd="0" presId="urn:microsoft.com/office/officeart/2005/8/layout/cycle6"/>
    <dgm:cxn modelId="{7DAD7A71-797D-4547-8047-799C8CF39683}" type="presParOf" srcId="{01E0D834-5B02-4FB0-8512-4A46577E3968}" destId="{BC015B8F-9C83-4349-ADB7-C42FBA271392}" srcOrd="12" destOrd="0" presId="urn:microsoft.com/office/officeart/2005/8/layout/cycle6"/>
    <dgm:cxn modelId="{939C32A5-076A-4E68-9966-FC1658865F78}" type="presParOf" srcId="{01E0D834-5B02-4FB0-8512-4A46577E3968}" destId="{9A241CA6-4D43-4D87-A21A-52D15A789DD7}" srcOrd="13" destOrd="0" presId="urn:microsoft.com/office/officeart/2005/8/layout/cycle6"/>
    <dgm:cxn modelId="{05B38AE3-B7D0-48CF-BA4D-E171AC2397D7}" type="presParOf" srcId="{01E0D834-5B02-4FB0-8512-4A46577E3968}" destId="{A66B7D18-6AC5-4705-814B-DBEAB9D2CAF4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0CBBA7-EA8D-43C0-9636-1FC1E68D8EE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DF6C90A-636B-490F-95DA-4E7943929C6A}">
      <dgm:prSet phldrT="[Tekst]" custT="1"/>
      <dgm:spPr/>
      <dgm:t>
        <a:bodyPr/>
        <a:lstStyle/>
        <a:p>
          <a:r>
            <a:rPr lang="da-DK" sz="1200" dirty="0" err="1"/>
            <a:t>Evalue-ring</a:t>
          </a:r>
          <a:endParaRPr lang="da-DK" sz="1200" dirty="0"/>
        </a:p>
      </dgm:t>
    </dgm:pt>
    <dgm:pt modelId="{3FC8DB81-5CF6-4B49-B6F7-DBC71600E0A8}" type="parTrans" cxnId="{5EF8638C-56EA-478F-BA56-3A7ADEE8EE0A}">
      <dgm:prSet/>
      <dgm:spPr/>
      <dgm:t>
        <a:bodyPr/>
        <a:lstStyle/>
        <a:p>
          <a:endParaRPr lang="da-DK"/>
        </a:p>
      </dgm:t>
    </dgm:pt>
    <dgm:pt modelId="{A041EDBE-4CF4-41B5-B566-A1801C020935}" type="sibTrans" cxnId="{5EF8638C-56EA-478F-BA56-3A7ADEE8EE0A}">
      <dgm:prSet/>
      <dgm:spPr/>
      <dgm:t>
        <a:bodyPr/>
        <a:lstStyle/>
        <a:p>
          <a:endParaRPr lang="da-DK"/>
        </a:p>
      </dgm:t>
    </dgm:pt>
    <dgm:pt modelId="{DC66C974-8FC4-4E60-B98F-BC96F271C8A1}">
      <dgm:prSet phldrT="[Tekst]" custT="1"/>
      <dgm:spPr/>
      <dgm:t>
        <a:bodyPr/>
        <a:lstStyle/>
        <a:p>
          <a:r>
            <a:rPr lang="da-DK" sz="1200" dirty="0"/>
            <a:t>Det næste år</a:t>
          </a:r>
        </a:p>
      </dgm:t>
    </dgm:pt>
    <dgm:pt modelId="{461EAFA8-3A0D-425A-8BE6-29A0B1D3B198}" type="parTrans" cxnId="{F0705816-7AF9-4AE0-8AE8-B8C2499CBA63}">
      <dgm:prSet/>
      <dgm:spPr/>
      <dgm:t>
        <a:bodyPr/>
        <a:lstStyle/>
        <a:p>
          <a:endParaRPr lang="da-DK"/>
        </a:p>
      </dgm:t>
    </dgm:pt>
    <dgm:pt modelId="{880E2F6D-8052-4D92-BA4F-DF391A0DC566}" type="sibTrans" cxnId="{F0705816-7AF9-4AE0-8AE8-B8C2499CBA63}">
      <dgm:prSet/>
      <dgm:spPr/>
      <dgm:t>
        <a:bodyPr/>
        <a:lstStyle/>
        <a:p>
          <a:endParaRPr lang="da-DK"/>
        </a:p>
      </dgm:t>
    </dgm:pt>
    <dgm:pt modelId="{F3D7FA39-D32E-47ED-9089-22D19DEC812D}">
      <dgm:prSet phldrT="[Tekst]" custT="1"/>
      <dgm:spPr/>
      <dgm:t>
        <a:bodyPr/>
        <a:lstStyle/>
        <a:p>
          <a:r>
            <a:rPr lang="da-DK" sz="1200" dirty="0"/>
            <a:t>kompetencer</a:t>
          </a:r>
        </a:p>
      </dgm:t>
    </dgm:pt>
    <dgm:pt modelId="{C960DF95-9FEB-486A-B718-5C46E2F8A2B8}" type="parTrans" cxnId="{0BF474FD-F648-4607-B4B2-3E065EAD6637}">
      <dgm:prSet/>
      <dgm:spPr/>
      <dgm:t>
        <a:bodyPr/>
        <a:lstStyle/>
        <a:p>
          <a:endParaRPr lang="da-DK"/>
        </a:p>
      </dgm:t>
    </dgm:pt>
    <dgm:pt modelId="{BCB38C2A-5D75-48F6-A3A2-2F9FA671D183}" type="sibTrans" cxnId="{0BF474FD-F648-4607-B4B2-3E065EAD6637}">
      <dgm:prSet/>
      <dgm:spPr/>
      <dgm:t>
        <a:bodyPr/>
        <a:lstStyle/>
        <a:p>
          <a:endParaRPr lang="da-DK"/>
        </a:p>
      </dgm:t>
    </dgm:pt>
    <dgm:pt modelId="{8017D147-8BAF-4234-BD38-822E04FBDBA4}" type="pres">
      <dgm:prSet presAssocID="{C20CBBA7-EA8D-43C0-9636-1FC1E68D8EE5}" presName="Name0" presStyleCnt="0">
        <dgm:presLayoutVars>
          <dgm:dir/>
          <dgm:resizeHandles val="exact"/>
        </dgm:presLayoutVars>
      </dgm:prSet>
      <dgm:spPr/>
    </dgm:pt>
    <dgm:pt modelId="{89D177AB-C064-4A8D-A820-0D859BEBE1F2}" type="pres">
      <dgm:prSet presAssocID="{DDF6C90A-636B-490F-95DA-4E7943929C6A}" presName="node" presStyleLbl="node1" presStyleIdx="0" presStyleCnt="3">
        <dgm:presLayoutVars>
          <dgm:bulletEnabled val="1"/>
        </dgm:presLayoutVars>
      </dgm:prSet>
      <dgm:spPr/>
    </dgm:pt>
    <dgm:pt modelId="{1DF43254-CEFF-4845-A8E9-5C26F6A7F133}" type="pres">
      <dgm:prSet presAssocID="{A041EDBE-4CF4-41B5-B566-A1801C020935}" presName="sibTrans" presStyleLbl="sibTrans2D1" presStyleIdx="0" presStyleCnt="2"/>
      <dgm:spPr/>
    </dgm:pt>
    <dgm:pt modelId="{2AF9B929-84E5-4384-B059-BD4BD1755ED3}" type="pres">
      <dgm:prSet presAssocID="{A041EDBE-4CF4-41B5-B566-A1801C020935}" presName="connectorText" presStyleLbl="sibTrans2D1" presStyleIdx="0" presStyleCnt="2"/>
      <dgm:spPr/>
    </dgm:pt>
    <dgm:pt modelId="{C0B9D18C-B8C2-499F-A61D-8303BC70D656}" type="pres">
      <dgm:prSet presAssocID="{DC66C974-8FC4-4E60-B98F-BC96F271C8A1}" presName="node" presStyleLbl="node1" presStyleIdx="1" presStyleCnt="3">
        <dgm:presLayoutVars>
          <dgm:bulletEnabled val="1"/>
        </dgm:presLayoutVars>
      </dgm:prSet>
      <dgm:spPr/>
    </dgm:pt>
    <dgm:pt modelId="{7B346B95-E612-4359-9917-C94923D54949}" type="pres">
      <dgm:prSet presAssocID="{880E2F6D-8052-4D92-BA4F-DF391A0DC566}" presName="sibTrans" presStyleLbl="sibTrans2D1" presStyleIdx="1" presStyleCnt="2"/>
      <dgm:spPr/>
    </dgm:pt>
    <dgm:pt modelId="{95353050-7443-4D6D-94E9-8BB82E10148B}" type="pres">
      <dgm:prSet presAssocID="{880E2F6D-8052-4D92-BA4F-DF391A0DC566}" presName="connectorText" presStyleLbl="sibTrans2D1" presStyleIdx="1" presStyleCnt="2"/>
      <dgm:spPr/>
    </dgm:pt>
    <dgm:pt modelId="{83AB9CD6-2B12-4E50-921E-F905DBB7DE01}" type="pres">
      <dgm:prSet presAssocID="{F3D7FA39-D32E-47ED-9089-22D19DEC812D}" presName="node" presStyleLbl="node1" presStyleIdx="2" presStyleCnt="3">
        <dgm:presLayoutVars>
          <dgm:bulletEnabled val="1"/>
        </dgm:presLayoutVars>
      </dgm:prSet>
      <dgm:spPr/>
    </dgm:pt>
  </dgm:ptLst>
  <dgm:cxnLst>
    <dgm:cxn modelId="{F0705816-7AF9-4AE0-8AE8-B8C2499CBA63}" srcId="{C20CBBA7-EA8D-43C0-9636-1FC1E68D8EE5}" destId="{DC66C974-8FC4-4E60-B98F-BC96F271C8A1}" srcOrd="1" destOrd="0" parTransId="{461EAFA8-3A0D-425A-8BE6-29A0B1D3B198}" sibTransId="{880E2F6D-8052-4D92-BA4F-DF391A0DC566}"/>
    <dgm:cxn modelId="{1493271C-DF09-4B60-980C-BDE5515D42E9}" type="presOf" srcId="{DC66C974-8FC4-4E60-B98F-BC96F271C8A1}" destId="{C0B9D18C-B8C2-499F-A61D-8303BC70D656}" srcOrd="0" destOrd="0" presId="urn:microsoft.com/office/officeart/2005/8/layout/process1"/>
    <dgm:cxn modelId="{5223811D-4EE2-43D7-9050-95988F3387B6}" type="presOf" srcId="{A041EDBE-4CF4-41B5-B566-A1801C020935}" destId="{1DF43254-CEFF-4845-A8E9-5C26F6A7F133}" srcOrd="0" destOrd="0" presId="urn:microsoft.com/office/officeart/2005/8/layout/process1"/>
    <dgm:cxn modelId="{7606F021-CB60-4851-813A-BE77E6F2D951}" type="presOf" srcId="{A041EDBE-4CF4-41B5-B566-A1801C020935}" destId="{2AF9B929-84E5-4384-B059-BD4BD1755ED3}" srcOrd="1" destOrd="0" presId="urn:microsoft.com/office/officeart/2005/8/layout/process1"/>
    <dgm:cxn modelId="{7567252E-96AE-49BC-8F9B-0B44923CF230}" type="presOf" srcId="{F3D7FA39-D32E-47ED-9089-22D19DEC812D}" destId="{83AB9CD6-2B12-4E50-921E-F905DBB7DE01}" srcOrd="0" destOrd="0" presId="urn:microsoft.com/office/officeart/2005/8/layout/process1"/>
    <dgm:cxn modelId="{811B4165-F771-4001-8749-E9C7C4610B6E}" type="presOf" srcId="{DDF6C90A-636B-490F-95DA-4E7943929C6A}" destId="{89D177AB-C064-4A8D-A820-0D859BEBE1F2}" srcOrd="0" destOrd="0" presId="urn:microsoft.com/office/officeart/2005/8/layout/process1"/>
    <dgm:cxn modelId="{9EA0F66F-1418-43A4-B288-0D50767744DF}" type="presOf" srcId="{880E2F6D-8052-4D92-BA4F-DF391A0DC566}" destId="{95353050-7443-4D6D-94E9-8BB82E10148B}" srcOrd="1" destOrd="0" presId="urn:microsoft.com/office/officeart/2005/8/layout/process1"/>
    <dgm:cxn modelId="{871EA771-0C51-4FE7-A124-12CDCF1BA522}" type="presOf" srcId="{880E2F6D-8052-4D92-BA4F-DF391A0DC566}" destId="{7B346B95-E612-4359-9917-C94923D54949}" srcOrd="0" destOrd="0" presId="urn:microsoft.com/office/officeart/2005/8/layout/process1"/>
    <dgm:cxn modelId="{5EF8638C-56EA-478F-BA56-3A7ADEE8EE0A}" srcId="{C20CBBA7-EA8D-43C0-9636-1FC1E68D8EE5}" destId="{DDF6C90A-636B-490F-95DA-4E7943929C6A}" srcOrd="0" destOrd="0" parTransId="{3FC8DB81-5CF6-4B49-B6F7-DBC71600E0A8}" sibTransId="{A041EDBE-4CF4-41B5-B566-A1801C020935}"/>
    <dgm:cxn modelId="{F258F7A1-5A69-456A-B3EB-F872921CB879}" type="presOf" srcId="{C20CBBA7-EA8D-43C0-9636-1FC1E68D8EE5}" destId="{8017D147-8BAF-4234-BD38-822E04FBDBA4}" srcOrd="0" destOrd="0" presId="urn:microsoft.com/office/officeart/2005/8/layout/process1"/>
    <dgm:cxn modelId="{0BF474FD-F648-4607-B4B2-3E065EAD6637}" srcId="{C20CBBA7-EA8D-43C0-9636-1FC1E68D8EE5}" destId="{F3D7FA39-D32E-47ED-9089-22D19DEC812D}" srcOrd="2" destOrd="0" parTransId="{C960DF95-9FEB-486A-B718-5C46E2F8A2B8}" sibTransId="{BCB38C2A-5D75-48F6-A3A2-2F9FA671D183}"/>
    <dgm:cxn modelId="{6AB4613A-AAE9-4305-801E-E8E2ECA4266F}" type="presParOf" srcId="{8017D147-8BAF-4234-BD38-822E04FBDBA4}" destId="{89D177AB-C064-4A8D-A820-0D859BEBE1F2}" srcOrd="0" destOrd="0" presId="urn:microsoft.com/office/officeart/2005/8/layout/process1"/>
    <dgm:cxn modelId="{2C606AEA-42EE-496C-871A-B3C24729ACCA}" type="presParOf" srcId="{8017D147-8BAF-4234-BD38-822E04FBDBA4}" destId="{1DF43254-CEFF-4845-A8E9-5C26F6A7F133}" srcOrd="1" destOrd="0" presId="urn:microsoft.com/office/officeart/2005/8/layout/process1"/>
    <dgm:cxn modelId="{B3E15D46-216A-4301-A072-0B6C71D4AC43}" type="presParOf" srcId="{1DF43254-CEFF-4845-A8E9-5C26F6A7F133}" destId="{2AF9B929-84E5-4384-B059-BD4BD1755ED3}" srcOrd="0" destOrd="0" presId="urn:microsoft.com/office/officeart/2005/8/layout/process1"/>
    <dgm:cxn modelId="{155F3E44-221B-4CB4-8A96-7AAF6AA58F45}" type="presParOf" srcId="{8017D147-8BAF-4234-BD38-822E04FBDBA4}" destId="{C0B9D18C-B8C2-499F-A61D-8303BC70D656}" srcOrd="2" destOrd="0" presId="urn:microsoft.com/office/officeart/2005/8/layout/process1"/>
    <dgm:cxn modelId="{1C2C1CC9-C918-4326-B8B5-DDE8263E99A0}" type="presParOf" srcId="{8017D147-8BAF-4234-BD38-822E04FBDBA4}" destId="{7B346B95-E612-4359-9917-C94923D54949}" srcOrd="3" destOrd="0" presId="urn:microsoft.com/office/officeart/2005/8/layout/process1"/>
    <dgm:cxn modelId="{D9EC5A22-8A98-43E0-9B34-5D1B225E85DD}" type="presParOf" srcId="{7B346B95-E612-4359-9917-C94923D54949}" destId="{95353050-7443-4D6D-94E9-8BB82E10148B}" srcOrd="0" destOrd="0" presId="urn:microsoft.com/office/officeart/2005/8/layout/process1"/>
    <dgm:cxn modelId="{07659FDB-B99B-4C99-960B-B010162BF813}" type="presParOf" srcId="{8017D147-8BAF-4234-BD38-822E04FBDBA4}" destId="{83AB9CD6-2B12-4E50-921E-F905DBB7DE01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0CBBA7-EA8D-43C0-9636-1FC1E68D8EE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DF6C90A-636B-490F-95DA-4E7943929C6A}">
      <dgm:prSet phldrT="[Tekst]" custT="1"/>
      <dgm:spPr/>
      <dgm:t>
        <a:bodyPr/>
        <a:lstStyle/>
        <a:p>
          <a:r>
            <a:rPr lang="da-DK" sz="1200" dirty="0" err="1"/>
            <a:t>Evalue-ring</a:t>
          </a:r>
          <a:endParaRPr lang="da-DK" sz="1200" dirty="0"/>
        </a:p>
      </dgm:t>
    </dgm:pt>
    <dgm:pt modelId="{3FC8DB81-5CF6-4B49-B6F7-DBC71600E0A8}" type="parTrans" cxnId="{5EF8638C-56EA-478F-BA56-3A7ADEE8EE0A}">
      <dgm:prSet/>
      <dgm:spPr/>
      <dgm:t>
        <a:bodyPr/>
        <a:lstStyle/>
        <a:p>
          <a:endParaRPr lang="da-DK"/>
        </a:p>
      </dgm:t>
    </dgm:pt>
    <dgm:pt modelId="{A041EDBE-4CF4-41B5-B566-A1801C020935}" type="sibTrans" cxnId="{5EF8638C-56EA-478F-BA56-3A7ADEE8EE0A}">
      <dgm:prSet/>
      <dgm:spPr/>
      <dgm:t>
        <a:bodyPr/>
        <a:lstStyle/>
        <a:p>
          <a:endParaRPr lang="da-DK"/>
        </a:p>
      </dgm:t>
    </dgm:pt>
    <dgm:pt modelId="{DC66C974-8FC4-4E60-B98F-BC96F271C8A1}">
      <dgm:prSet phldrT="[Tekst]" custT="1"/>
      <dgm:spPr/>
      <dgm:t>
        <a:bodyPr/>
        <a:lstStyle/>
        <a:p>
          <a:r>
            <a:rPr lang="da-DK" sz="1200" dirty="0"/>
            <a:t>Det næste år</a:t>
          </a:r>
        </a:p>
      </dgm:t>
    </dgm:pt>
    <dgm:pt modelId="{461EAFA8-3A0D-425A-8BE6-29A0B1D3B198}" type="parTrans" cxnId="{F0705816-7AF9-4AE0-8AE8-B8C2499CBA63}">
      <dgm:prSet/>
      <dgm:spPr/>
      <dgm:t>
        <a:bodyPr/>
        <a:lstStyle/>
        <a:p>
          <a:endParaRPr lang="da-DK"/>
        </a:p>
      </dgm:t>
    </dgm:pt>
    <dgm:pt modelId="{880E2F6D-8052-4D92-BA4F-DF391A0DC566}" type="sibTrans" cxnId="{F0705816-7AF9-4AE0-8AE8-B8C2499CBA63}">
      <dgm:prSet/>
      <dgm:spPr/>
      <dgm:t>
        <a:bodyPr/>
        <a:lstStyle/>
        <a:p>
          <a:endParaRPr lang="da-DK"/>
        </a:p>
      </dgm:t>
    </dgm:pt>
    <dgm:pt modelId="{F3D7FA39-D32E-47ED-9089-22D19DEC812D}">
      <dgm:prSet phldrT="[Tekst]" custT="1"/>
      <dgm:spPr/>
      <dgm:t>
        <a:bodyPr/>
        <a:lstStyle/>
        <a:p>
          <a:r>
            <a:rPr lang="da-DK" sz="1200" dirty="0"/>
            <a:t>kompetencer</a:t>
          </a:r>
        </a:p>
      </dgm:t>
    </dgm:pt>
    <dgm:pt modelId="{C960DF95-9FEB-486A-B718-5C46E2F8A2B8}" type="parTrans" cxnId="{0BF474FD-F648-4607-B4B2-3E065EAD6637}">
      <dgm:prSet/>
      <dgm:spPr/>
      <dgm:t>
        <a:bodyPr/>
        <a:lstStyle/>
        <a:p>
          <a:endParaRPr lang="da-DK"/>
        </a:p>
      </dgm:t>
    </dgm:pt>
    <dgm:pt modelId="{BCB38C2A-5D75-48F6-A3A2-2F9FA671D183}" type="sibTrans" cxnId="{0BF474FD-F648-4607-B4B2-3E065EAD6637}">
      <dgm:prSet/>
      <dgm:spPr/>
      <dgm:t>
        <a:bodyPr/>
        <a:lstStyle/>
        <a:p>
          <a:endParaRPr lang="da-DK"/>
        </a:p>
      </dgm:t>
    </dgm:pt>
    <dgm:pt modelId="{8017D147-8BAF-4234-BD38-822E04FBDBA4}" type="pres">
      <dgm:prSet presAssocID="{C20CBBA7-EA8D-43C0-9636-1FC1E68D8EE5}" presName="Name0" presStyleCnt="0">
        <dgm:presLayoutVars>
          <dgm:dir/>
          <dgm:resizeHandles val="exact"/>
        </dgm:presLayoutVars>
      </dgm:prSet>
      <dgm:spPr/>
    </dgm:pt>
    <dgm:pt modelId="{89D177AB-C064-4A8D-A820-0D859BEBE1F2}" type="pres">
      <dgm:prSet presAssocID="{DDF6C90A-636B-490F-95DA-4E7943929C6A}" presName="node" presStyleLbl="node1" presStyleIdx="0" presStyleCnt="3">
        <dgm:presLayoutVars>
          <dgm:bulletEnabled val="1"/>
        </dgm:presLayoutVars>
      </dgm:prSet>
      <dgm:spPr/>
    </dgm:pt>
    <dgm:pt modelId="{1DF43254-CEFF-4845-A8E9-5C26F6A7F133}" type="pres">
      <dgm:prSet presAssocID="{A041EDBE-4CF4-41B5-B566-A1801C020935}" presName="sibTrans" presStyleLbl="sibTrans2D1" presStyleIdx="0" presStyleCnt="2"/>
      <dgm:spPr/>
    </dgm:pt>
    <dgm:pt modelId="{2AF9B929-84E5-4384-B059-BD4BD1755ED3}" type="pres">
      <dgm:prSet presAssocID="{A041EDBE-4CF4-41B5-B566-A1801C020935}" presName="connectorText" presStyleLbl="sibTrans2D1" presStyleIdx="0" presStyleCnt="2"/>
      <dgm:spPr/>
    </dgm:pt>
    <dgm:pt modelId="{C0B9D18C-B8C2-499F-A61D-8303BC70D656}" type="pres">
      <dgm:prSet presAssocID="{DC66C974-8FC4-4E60-B98F-BC96F271C8A1}" presName="node" presStyleLbl="node1" presStyleIdx="1" presStyleCnt="3">
        <dgm:presLayoutVars>
          <dgm:bulletEnabled val="1"/>
        </dgm:presLayoutVars>
      </dgm:prSet>
      <dgm:spPr/>
    </dgm:pt>
    <dgm:pt modelId="{7B346B95-E612-4359-9917-C94923D54949}" type="pres">
      <dgm:prSet presAssocID="{880E2F6D-8052-4D92-BA4F-DF391A0DC566}" presName="sibTrans" presStyleLbl="sibTrans2D1" presStyleIdx="1" presStyleCnt="2"/>
      <dgm:spPr/>
    </dgm:pt>
    <dgm:pt modelId="{95353050-7443-4D6D-94E9-8BB82E10148B}" type="pres">
      <dgm:prSet presAssocID="{880E2F6D-8052-4D92-BA4F-DF391A0DC566}" presName="connectorText" presStyleLbl="sibTrans2D1" presStyleIdx="1" presStyleCnt="2"/>
      <dgm:spPr/>
    </dgm:pt>
    <dgm:pt modelId="{83AB9CD6-2B12-4E50-921E-F905DBB7DE01}" type="pres">
      <dgm:prSet presAssocID="{F3D7FA39-D32E-47ED-9089-22D19DEC812D}" presName="node" presStyleLbl="node1" presStyleIdx="2" presStyleCnt="3">
        <dgm:presLayoutVars>
          <dgm:bulletEnabled val="1"/>
        </dgm:presLayoutVars>
      </dgm:prSet>
      <dgm:spPr/>
    </dgm:pt>
  </dgm:ptLst>
  <dgm:cxnLst>
    <dgm:cxn modelId="{F0705816-7AF9-4AE0-8AE8-B8C2499CBA63}" srcId="{C20CBBA7-EA8D-43C0-9636-1FC1E68D8EE5}" destId="{DC66C974-8FC4-4E60-B98F-BC96F271C8A1}" srcOrd="1" destOrd="0" parTransId="{461EAFA8-3A0D-425A-8BE6-29A0B1D3B198}" sibTransId="{880E2F6D-8052-4D92-BA4F-DF391A0DC566}"/>
    <dgm:cxn modelId="{1493271C-DF09-4B60-980C-BDE5515D42E9}" type="presOf" srcId="{DC66C974-8FC4-4E60-B98F-BC96F271C8A1}" destId="{C0B9D18C-B8C2-499F-A61D-8303BC70D656}" srcOrd="0" destOrd="0" presId="urn:microsoft.com/office/officeart/2005/8/layout/process1"/>
    <dgm:cxn modelId="{5223811D-4EE2-43D7-9050-95988F3387B6}" type="presOf" srcId="{A041EDBE-4CF4-41B5-B566-A1801C020935}" destId="{1DF43254-CEFF-4845-A8E9-5C26F6A7F133}" srcOrd="0" destOrd="0" presId="urn:microsoft.com/office/officeart/2005/8/layout/process1"/>
    <dgm:cxn modelId="{7606F021-CB60-4851-813A-BE77E6F2D951}" type="presOf" srcId="{A041EDBE-4CF4-41B5-B566-A1801C020935}" destId="{2AF9B929-84E5-4384-B059-BD4BD1755ED3}" srcOrd="1" destOrd="0" presId="urn:microsoft.com/office/officeart/2005/8/layout/process1"/>
    <dgm:cxn modelId="{7567252E-96AE-49BC-8F9B-0B44923CF230}" type="presOf" srcId="{F3D7FA39-D32E-47ED-9089-22D19DEC812D}" destId="{83AB9CD6-2B12-4E50-921E-F905DBB7DE01}" srcOrd="0" destOrd="0" presId="urn:microsoft.com/office/officeart/2005/8/layout/process1"/>
    <dgm:cxn modelId="{811B4165-F771-4001-8749-E9C7C4610B6E}" type="presOf" srcId="{DDF6C90A-636B-490F-95DA-4E7943929C6A}" destId="{89D177AB-C064-4A8D-A820-0D859BEBE1F2}" srcOrd="0" destOrd="0" presId="urn:microsoft.com/office/officeart/2005/8/layout/process1"/>
    <dgm:cxn modelId="{9EA0F66F-1418-43A4-B288-0D50767744DF}" type="presOf" srcId="{880E2F6D-8052-4D92-BA4F-DF391A0DC566}" destId="{95353050-7443-4D6D-94E9-8BB82E10148B}" srcOrd="1" destOrd="0" presId="urn:microsoft.com/office/officeart/2005/8/layout/process1"/>
    <dgm:cxn modelId="{871EA771-0C51-4FE7-A124-12CDCF1BA522}" type="presOf" srcId="{880E2F6D-8052-4D92-BA4F-DF391A0DC566}" destId="{7B346B95-E612-4359-9917-C94923D54949}" srcOrd="0" destOrd="0" presId="urn:microsoft.com/office/officeart/2005/8/layout/process1"/>
    <dgm:cxn modelId="{5EF8638C-56EA-478F-BA56-3A7ADEE8EE0A}" srcId="{C20CBBA7-EA8D-43C0-9636-1FC1E68D8EE5}" destId="{DDF6C90A-636B-490F-95DA-4E7943929C6A}" srcOrd="0" destOrd="0" parTransId="{3FC8DB81-5CF6-4B49-B6F7-DBC71600E0A8}" sibTransId="{A041EDBE-4CF4-41B5-B566-A1801C020935}"/>
    <dgm:cxn modelId="{F258F7A1-5A69-456A-B3EB-F872921CB879}" type="presOf" srcId="{C20CBBA7-EA8D-43C0-9636-1FC1E68D8EE5}" destId="{8017D147-8BAF-4234-BD38-822E04FBDBA4}" srcOrd="0" destOrd="0" presId="urn:microsoft.com/office/officeart/2005/8/layout/process1"/>
    <dgm:cxn modelId="{0BF474FD-F648-4607-B4B2-3E065EAD6637}" srcId="{C20CBBA7-EA8D-43C0-9636-1FC1E68D8EE5}" destId="{F3D7FA39-D32E-47ED-9089-22D19DEC812D}" srcOrd="2" destOrd="0" parTransId="{C960DF95-9FEB-486A-B718-5C46E2F8A2B8}" sibTransId="{BCB38C2A-5D75-48F6-A3A2-2F9FA671D183}"/>
    <dgm:cxn modelId="{6AB4613A-AAE9-4305-801E-E8E2ECA4266F}" type="presParOf" srcId="{8017D147-8BAF-4234-BD38-822E04FBDBA4}" destId="{89D177AB-C064-4A8D-A820-0D859BEBE1F2}" srcOrd="0" destOrd="0" presId="urn:microsoft.com/office/officeart/2005/8/layout/process1"/>
    <dgm:cxn modelId="{2C606AEA-42EE-496C-871A-B3C24729ACCA}" type="presParOf" srcId="{8017D147-8BAF-4234-BD38-822E04FBDBA4}" destId="{1DF43254-CEFF-4845-A8E9-5C26F6A7F133}" srcOrd="1" destOrd="0" presId="urn:microsoft.com/office/officeart/2005/8/layout/process1"/>
    <dgm:cxn modelId="{B3E15D46-216A-4301-A072-0B6C71D4AC43}" type="presParOf" srcId="{1DF43254-CEFF-4845-A8E9-5C26F6A7F133}" destId="{2AF9B929-84E5-4384-B059-BD4BD1755ED3}" srcOrd="0" destOrd="0" presId="urn:microsoft.com/office/officeart/2005/8/layout/process1"/>
    <dgm:cxn modelId="{155F3E44-221B-4CB4-8A96-7AAF6AA58F45}" type="presParOf" srcId="{8017D147-8BAF-4234-BD38-822E04FBDBA4}" destId="{C0B9D18C-B8C2-499F-A61D-8303BC70D656}" srcOrd="2" destOrd="0" presId="urn:microsoft.com/office/officeart/2005/8/layout/process1"/>
    <dgm:cxn modelId="{1C2C1CC9-C918-4326-B8B5-DDE8263E99A0}" type="presParOf" srcId="{8017D147-8BAF-4234-BD38-822E04FBDBA4}" destId="{7B346B95-E612-4359-9917-C94923D54949}" srcOrd="3" destOrd="0" presId="urn:microsoft.com/office/officeart/2005/8/layout/process1"/>
    <dgm:cxn modelId="{D9EC5A22-8A98-43E0-9B34-5D1B225E85DD}" type="presParOf" srcId="{7B346B95-E612-4359-9917-C94923D54949}" destId="{95353050-7443-4D6D-94E9-8BB82E10148B}" srcOrd="0" destOrd="0" presId="urn:microsoft.com/office/officeart/2005/8/layout/process1"/>
    <dgm:cxn modelId="{07659FDB-B99B-4C99-960B-B010162BF813}" type="presParOf" srcId="{8017D147-8BAF-4234-BD38-822E04FBDBA4}" destId="{83AB9CD6-2B12-4E50-921E-F905DBB7DE01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0CBBA7-EA8D-43C0-9636-1FC1E68D8EE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DF6C90A-636B-490F-95DA-4E7943929C6A}">
      <dgm:prSet phldrT="[Tekst]" custT="1"/>
      <dgm:spPr/>
      <dgm:t>
        <a:bodyPr/>
        <a:lstStyle/>
        <a:p>
          <a:r>
            <a:rPr lang="da-DK" sz="1200" dirty="0" err="1"/>
            <a:t>Evalue-ring</a:t>
          </a:r>
          <a:endParaRPr lang="da-DK" sz="1200" dirty="0"/>
        </a:p>
      </dgm:t>
    </dgm:pt>
    <dgm:pt modelId="{3FC8DB81-5CF6-4B49-B6F7-DBC71600E0A8}" type="parTrans" cxnId="{5EF8638C-56EA-478F-BA56-3A7ADEE8EE0A}">
      <dgm:prSet/>
      <dgm:spPr/>
      <dgm:t>
        <a:bodyPr/>
        <a:lstStyle/>
        <a:p>
          <a:endParaRPr lang="da-DK"/>
        </a:p>
      </dgm:t>
    </dgm:pt>
    <dgm:pt modelId="{A041EDBE-4CF4-41B5-B566-A1801C020935}" type="sibTrans" cxnId="{5EF8638C-56EA-478F-BA56-3A7ADEE8EE0A}">
      <dgm:prSet/>
      <dgm:spPr/>
      <dgm:t>
        <a:bodyPr/>
        <a:lstStyle/>
        <a:p>
          <a:endParaRPr lang="da-DK"/>
        </a:p>
      </dgm:t>
    </dgm:pt>
    <dgm:pt modelId="{DC66C974-8FC4-4E60-B98F-BC96F271C8A1}">
      <dgm:prSet phldrT="[Tekst]" custT="1"/>
      <dgm:spPr/>
      <dgm:t>
        <a:bodyPr/>
        <a:lstStyle/>
        <a:p>
          <a:r>
            <a:rPr lang="da-DK" sz="1200" dirty="0"/>
            <a:t>Det næste år</a:t>
          </a:r>
        </a:p>
      </dgm:t>
    </dgm:pt>
    <dgm:pt modelId="{461EAFA8-3A0D-425A-8BE6-29A0B1D3B198}" type="parTrans" cxnId="{F0705816-7AF9-4AE0-8AE8-B8C2499CBA63}">
      <dgm:prSet/>
      <dgm:spPr/>
      <dgm:t>
        <a:bodyPr/>
        <a:lstStyle/>
        <a:p>
          <a:endParaRPr lang="da-DK"/>
        </a:p>
      </dgm:t>
    </dgm:pt>
    <dgm:pt modelId="{880E2F6D-8052-4D92-BA4F-DF391A0DC566}" type="sibTrans" cxnId="{F0705816-7AF9-4AE0-8AE8-B8C2499CBA63}">
      <dgm:prSet/>
      <dgm:spPr/>
      <dgm:t>
        <a:bodyPr/>
        <a:lstStyle/>
        <a:p>
          <a:endParaRPr lang="da-DK"/>
        </a:p>
      </dgm:t>
    </dgm:pt>
    <dgm:pt modelId="{F3D7FA39-D32E-47ED-9089-22D19DEC812D}">
      <dgm:prSet phldrT="[Tekst]" custT="1"/>
      <dgm:spPr/>
      <dgm:t>
        <a:bodyPr/>
        <a:lstStyle/>
        <a:p>
          <a:r>
            <a:rPr lang="da-DK" sz="1200" dirty="0"/>
            <a:t>kompetencer</a:t>
          </a:r>
        </a:p>
      </dgm:t>
    </dgm:pt>
    <dgm:pt modelId="{C960DF95-9FEB-486A-B718-5C46E2F8A2B8}" type="parTrans" cxnId="{0BF474FD-F648-4607-B4B2-3E065EAD6637}">
      <dgm:prSet/>
      <dgm:spPr/>
      <dgm:t>
        <a:bodyPr/>
        <a:lstStyle/>
        <a:p>
          <a:endParaRPr lang="da-DK"/>
        </a:p>
      </dgm:t>
    </dgm:pt>
    <dgm:pt modelId="{BCB38C2A-5D75-48F6-A3A2-2F9FA671D183}" type="sibTrans" cxnId="{0BF474FD-F648-4607-B4B2-3E065EAD6637}">
      <dgm:prSet/>
      <dgm:spPr/>
      <dgm:t>
        <a:bodyPr/>
        <a:lstStyle/>
        <a:p>
          <a:endParaRPr lang="da-DK"/>
        </a:p>
      </dgm:t>
    </dgm:pt>
    <dgm:pt modelId="{8017D147-8BAF-4234-BD38-822E04FBDBA4}" type="pres">
      <dgm:prSet presAssocID="{C20CBBA7-EA8D-43C0-9636-1FC1E68D8EE5}" presName="Name0" presStyleCnt="0">
        <dgm:presLayoutVars>
          <dgm:dir/>
          <dgm:resizeHandles val="exact"/>
        </dgm:presLayoutVars>
      </dgm:prSet>
      <dgm:spPr/>
    </dgm:pt>
    <dgm:pt modelId="{89D177AB-C064-4A8D-A820-0D859BEBE1F2}" type="pres">
      <dgm:prSet presAssocID="{DDF6C90A-636B-490F-95DA-4E7943929C6A}" presName="node" presStyleLbl="node1" presStyleIdx="0" presStyleCnt="3">
        <dgm:presLayoutVars>
          <dgm:bulletEnabled val="1"/>
        </dgm:presLayoutVars>
      </dgm:prSet>
      <dgm:spPr/>
    </dgm:pt>
    <dgm:pt modelId="{1DF43254-CEFF-4845-A8E9-5C26F6A7F133}" type="pres">
      <dgm:prSet presAssocID="{A041EDBE-4CF4-41B5-B566-A1801C020935}" presName="sibTrans" presStyleLbl="sibTrans2D1" presStyleIdx="0" presStyleCnt="2"/>
      <dgm:spPr/>
    </dgm:pt>
    <dgm:pt modelId="{2AF9B929-84E5-4384-B059-BD4BD1755ED3}" type="pres">
      <dgm:prSet presAssocID="{A041EDBE-4CF4-41B5-B566-A1801C020935}" presName="connectorText" presStyleLbl="sibTrans2D1" presStyleIdx="0" presStyleCnt="2"/>
      <dgm:spPr/>
    </dgm:pt>
    <dgm:pt modelId="{C0B9D18C-B8C2-499F-A61D-8303BC70D656}" type="pres">
      <dgm:prSet presAssocID="{DC66C974-8FC4-4E60-B98F-BC96F271C8A1}" presName="node" presStyleLbl="node1" presStyleIdx="1" presStyleCnt="3">
        <dgm:presLayoutVars>
          <dgm:bulletEnabled val="1"/>
        </dgm:presLayoutVars>
      </dgm:prSet>
      <dgm:spPr/>
    </dgm:pt>
    <dgm:pt modelId="{7B346B95-E612-4359-9917-C94923D54949}" type="pres">
      <dgm:prSet presAssocID="{880E2F6D-8052-4D92-BA4F-DF391A0DC566}" presName="sibTrans" presStyleLbl="sibTrans2D1" presStyleIdx="1" presStyleCnt="2"/>
      <dgm:spPr/>
    </dgm:pt>
    <dgm:pt modelId="{95353050-7443-4D6D-94E9-8BB82E10148B}" type="pres">
      <dgm:prSet presAssocID="{880E2F6D-8052-4D92-BA4F-DF391A0DC566}" presName="connectorText" presStyleLbl="sibTrans2D1" presStyleIdx="1" presStyleCnt="2"/>
      <dgm:spPr/>
    </dgm:pt>
    <dgm:pt modelId="{83AB9CD6-2B12-4E50-921E-F905DBB7DE01}" type="pres">
      <dgm:prSet presAssocID="{F3D7FA39-D32E-47ED-9089-22D19DEC812D}" presName="node" presStyleLbl="node1" presStyleIdx="2" presStyleCnt="3">
        <dgm:presLayoutVars>
          <dgm:bulletEnabled val="1"/>
        </dgm:presLayoutVars>
      </dgm:prSet>
      <dgm:spPr/>
    </dgm:pt>
  </dgm:ptLst>
  <dgm:cxnLst>
    <dgm:cxn modelId="{F0705816-7AF9-4AE0-8AE8-B8C2499CBA63}" srcId="{C20CBBA7-EA8D-43C0-9636-1FC1E68D8EE5}" destId="{DC66C974-8FC4-4E60-B98F-BC96F271C8A1}" srcOrd="1" destOrd="0" parTransId="{461EAFA8-3A0D-425A-8BE6-29A0B1D3B198}" sibTransId="{880E2F6D-8052-4D92-BA4F-DF391A0DC566}"/>
    <dgm:cxn modelId="{1493271C-DF09-4B60-980C-BDE5515D42E9}" type="presOf" srcId="{DC66C974-8FC4-4E60-B98F-BC96F271C8A1}" destId="{C0B9D18C-B8C2-499F-A61D-8303BC70D656}" srcOrd="0" destOrd="0" presId="urn:microsoft.com/office/officeart/2005/8/layout/process1"/>
    <dgm:cxn modelId="{5223811D-4EE2-43D7-9050-95988F3387B6}" type="presOf" srcId="{A041EDBE-4CF4-41B5-B566-A1801C020935}" destId="{1DF43254-CEFF-4845-A8E9-5C26F6A7F133}" srcOrd="0" destOrd="0" presId="urn:microsoft.com/office/officeart/2005/8/layout/process1"/>
    <dgm:cxn modelId="{7606F021-CB60-4851-813A-BE77E6F2D951}" type="presOf" srcId="{A041EDBE-4CF4-41B5-B566-A1801C020935}" destId="{2AF9B929-84E5-4384-B059-BD4BD1755ED3}" srcOrd="1" destOrd="0" presId="urn:microsoft.com/office/officeart/2005/8/layout/process1"/>
    <dgm:cxn modelId="{7567252E-96AE-49BC-8F9B-0B44923CF230}" type="presOf" srcId="{F3D7FA39-D32E-47ED-9089-22D19DEC812D}" destId="{83AB9CD6-2B12-4E50-921E-F905DBB7DE01}" srcOrd="0" destOrd="0" presId="urn:microsoft.com/office/officeart/2005/8/layout/process1"/>
    <dgm:cxn modelId="{811B4165-F771-4001-8749-E9C7C4610B6E}" type="presOf" srcId="{DDF6C90A-636B-490F-95DA-4E7943929C6A}" destId="{89D177AB-C064-4A8D-A820-0D859BEBE1F2}" srcOrd="0" destOrd="0" presId="urn:microsoft.com/office/officeart/2005/8/layout/process1"/>
    <dgm:cxn modelId="{9EA0F66F-1418-43A4-B288-0D50767744DF}" type="presOf" srcId="{880E2F6D-8052-4D92-BA4F-DF391A0DC566}" destId="{95353050-7443-4D6D-94E9-8BB82E10148B}" srcOrd="1" destOrd="0" presId="urn:microsoft.com/office/officeart/2005/8/layout/process1"/>
    <dgm:cxn modelId="{871EA771-0C51-4FE7-A124-12CDCF1BA522}" type="presOf" srcId="{880E2F6D-8052-4D92-BA4F-DF391A0DC566}" destId="{7B346B95-E612-4359-9917-C94923D54949}" srcOrd="0" destOrd="0" presId="urn:microsoft.com/office/officeart/2005/8/layout/process1"/>
    <dgm:cxn modelId="{5EF8638C-56EA-478F-BA56-3A7ADEE8EE0A}" srcId="{C20CBBA7-EA8D-43C0-9636-1FC1E68D8EE5}" destId="{DDF6C90A-636B-490F-95DA-4E7943929C6A}" srcOrd="0" destOrd="0" parTransId="{3FC8DB81-5CF6-4B49-B6F7-DBC71600E0A8}" sibTransId="{A041EDBE-4CF4-41B5-B566-A1801C020935}"/>
    <dgm:cxn modelId="{F258F7A1-5A69-456A-B3EB-F872921CB879}" type="presOf" srcId="{C20CBBA7-EA8D-43C0-9636-1FC1E68D8EE5}" destId="{8017D147-8BAF-4234-BD38-822E04FBDBA4}" srcOrd="0" destOrd="0" presId="urn:microsoft.com/office/officeart/2005/8/layout/process1"/>
    <dgm:cxn modelId="{0BF474FD-F648-4607-B4B2-3E065EAD6637}" srcId="{C20CBBA7-EA8D-43C0-9636-1FC1E68D8EE5}" destId="{F3D7FA39-D32E-47ED-9089-22D19DEC812D}" srcOrd="2" destOrd="0" parTransId="{C960DF95-9FEB-486A-B718-5C46E2F8A2B8}" sibTransId="{BCB38C2A-5D75-48F6-A3A2-2F9FA671D183}"/>
    <dgm:cxn modelId="{6AB4613A-AAE9-4305-801E-E8E2ECA4266F}" type="presParOf" srcId="{8017D147-8BAF-4234-BD38-822E04FBDBA4}" destId="{89D177AB-C064-4A8D-A820-0D859BEBE1F2}" srcOrd="0" destOrd="0" presId="urn:microsoft.com/office/officeart/2005/8/layout/process1"/>
    <dgm:cxn modelId="{2C606AEA-42EE-496C-871A-B3C24729ACCA}" type="presParOf" srcId="{8017D147-8BAF-4234-BD38-822E04FBDBA4}" destId="{1DF43254-CEFF-4845-A8E9-5C26F6A7F133}" srcOrd="1" destOrd="0" presId="urn:microsoft.com/office/officeart/2005/8/layout/process1"/>
    <dgm:cxn modelId="{B3E15D46-216A-4301-A072-0B6C71D4AC43}" type="presParOf" srcId="{1DF43254-CEFF-4845-A8E9-5C26F6A7F133}" destId="{2AF9B929-84E5-4384-B059-BD4BD1755ED3}" srcOrd="0" destOrd="0" presId="urn:microsoft.com/office/officeart/2005/8/layout/process1"/>
    <dgm:cxn modelId="{155F3E44-221B-4CB4-8A96-7AAF6AA58F45}" type="presParOf" srcId="{8017D147-8BAF-4234-BD38-822E04FBDBA4}" destId="{C0B9D18C-B8C2-499F-A61D-8303BC70D656}" srcOrd="2" destOrd="0" presId="urn:microsoft.com/office/officeart/2005/8/layout/process1"/>
    <dgm:cxn modelId="{1C2C1CC9-C918-4326-B8B5-DDE8263E99A0}" type="presParOf" srcId="{8017D147-8BAF-4234-BD38-822E04FBDBA4}" destId="{7B346B95-E612-4359-9917-C94923D54949}" srcOrd="3" destOrd="0" presId="urn:microsoft.com/office/officeart/2005/8/layout/process1"/>
    <dgm:cxn modelId="{D9EC5A22-8A98-43E0-9B34-5D1B225E85DD}" type="presParOf" srcId="{7B346B95-E612-4359-9917-C94923D54949}" destId="{95353050-7443-4D6D-94E9-8BB82E10148B}" srcOrd="0" destOrd="0" presId="urn:microsoft.com/office/officeart/2005/8/layout/process1"/>
    <dgm:cxn modelId="{07659FDB-B99B-4C99-960B-B010162BF813}" type="presParOf" srcId="{8017D147-8BAF-4234-BD38-822E04FBDBA4}" destId="{83AB9CD6-2B12-4E50-921E-F905DBB7DE01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9930E4-842F-4337-861B-59CB6698F385}">
      <dsp:nvSpPr>
        <dsp:cNvPr id="0" name=""/>
        <dsp:cNvSpPr/>
      </dsp:nvSpPr>
      <dsp:spPr>
        <a:xfrm>
          <a:off x="1966735" y="1128"/>
          <a:ext cx="909179" cy="590966"/>
        </a:xfrm>
        <a:prstGeom prst="roundRect">
          <a:avLst/>
        </a:prstGeom>
        <a:solidFill>
          <a:schemeClr val="accent6">
            <a:lumMod val="5000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/>
            <a:t>Kortlægning</a:t>
          </a:r>
        </a:p>
      </dsp:txBody>
      <dsp:txXfrm>
        <a:off x="1995584" y="29977"/>
        <a:ext cx="851481" cy="533268"/>
      </dsp:txXfrm>
    </dsp:sp>
    <dsp:sp modelId="{72D4F319-0A26-4BF7-879C-CCFD78829A82}">
      <dsp:nvSpPr>
        <dsp:cNvPr id="0" name=""/>
        <dsp:cNvSpPr/>
      </dsp:nvSpPr>
      <dsp:spPr>
        <a:xfrm>
          <a:off x="1240515" y="296611"/>
          <a:ext cx="2361619" cy="2361619"/>
        </a:xfrm>
        <a:custGeom>
          <a:avLst/>
          <a:gdLst/>
          <a:ahLst/>
          <a:cxnLst/>
          <a:rect l="0" t="0" r="0" b="0"/>
          <a:pathLst>
            <a:path>
              <a:moveTo>
                <a:pt x="1641646" y="93638"/>
              </a:moveTo>
              <a:arcTo wR="1180809" hR="1180809" stAng="17578285" swAng="1961727"/>
            </a:path>
          </a:pathLst>
        </a:custGeom>
        <a:noFill/>
        <a:ln w="9525" cap="flat" cmpd="sng" algn="ctr">
          <a:solidFill>
            <a:schemeClr val="accent4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E83B71-7781-4B7E-BC7C-98D554246F81}">
      <dsp:nvSpPr>
        <dsp:cNvPr id="0" name=""/>
        <dsp:cNvSpPr/>
      </dsp:nvSpPr>
      <dsp:spPr>
        <a:xfrm>
          <a:off x="3089752" y="817047"/>
          <a:ext cx="909179" cy="590966"/>
        </a:xfrm>
        <a:prstGeom prst="roundRect">
          <a:avLst/>
        </a:prstGeom>
        <a:solidFill>
          <a:schemeClr val="accent6">
            <a:lumMod val="5000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/>
            <a:t>vurdering</a:t>
          </a:r>
        </a:p>
      </dsp:txBody>
      <dsp:txXfrm>
        <a:off x="3118601" y="845896"/>
        <a:ext cx="851481" cy="533268"/>
      </dsp:txXfrm>
    </dsp:sp>
    <dsp:sp modelId="{355574DA-B7CE-4362-88A3-048CEA05A52E}">
      <dsp:nvSpPr>
        <dsp:cNvPr id="0" name=""/>
        <dsp:cNvSpPr/>
      </dsp:nvSpPr>
      <dsp:spPr>
        <a:xfrm>
          <a:off x="1240515" y="296611"/>
          <a:ext cx="2361619" cy="2361619"/>
        </a:xfrm>
        <a:custGeom>
          <a:avLst/>
          <a:gdLst/>
          <a:ahLst/>
          <a:cxnLst/>
          <a:rect l="0" t="0" r="0" b="0"/>
          <a:pathLst>
            <a:path>
              <a:moveTo>
                <a:pt x="2359998" y="1118951"/>
              </a:moveTo>
              <a:arcTo wR="1180809" hR="1180809" stAng="21419826" swAng="2196448"/>
            </a:path>
          </a:pathLst>
        </a:custGeom>
        <a:noFill/>
        <a:ln w="9525" cap="flat" cmpd="sng" algn="ctr">
          <a:solidFill>
            <a:schemeClr val="accent4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4C7DA2-B920-4814-8FFD-9AB54594D166}">
      <dsp:nvSpPr>
        <dsp:cNvPr id="0" name=""/>
        <dsp:cNvSpPr/>
      </dsp:nvSpPr>
      <dsp:spPr>
        <a:xfrm>
          <a:off x="2660798" y="2137233"/>
          <a:ext cx="909179" cy="590966"/>
        </a:xfrm>
        <a:prstGeom prst="roundRect">
          <a:avLst/>
        </a:prstGeom>
        <a:solidFill>
          <a:schemeClr val="accent6">
            <a:lumMod val="5000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/>
            <a:t>Prioritering og handleplan</a:t>
          </a:r>
        </a:p>
      </dsp:txBody>
      <dsp:txXfrm>
        <a:off x="2689647" y="2166082"/>
        <a:ext cx="851481" cy="533268"/>
      </dsp:txXfrm>
    </dsp:sp>
    <dsp:sp modelId="{CCFF0598-CD55-4DA4-875C-BF262B93AB81}">
      <dsp:nvSpPr>
        <dsp:cNvPr id="0" name=""/>
        <dsp:cNvSpPr/>
      </dsp:nvSpPr>
      <dsp:spPr>
        <a:xfrm>
          <a:off x="1240515" y="296611"/>
          <a:ext cx="2361619" cy="2361619"/>
        </a:xfrm>
        <a:custGeom>
          <a:avLst/>
          <a:gdLst/>
          <a:ahLst/>
          <a:cxnLst/>
          <a:rect l="0" t="0" r="0" b="0"/>
          <a:pathLst>
            <a:path>
              <a:moveTo>
                <a:pt x="1415590" y="2338043"/>
              </a:moveTo>
              <a:arcTo wR="1180809" hR="1180809" stAng="4711885" swAng="1376229"/>
            </a:path>
          </a:pathLst>
        </a:custGeom>
        <a:noFill/>
        <a:ln w="9525" cap="flat" cmpd="sng" algn="ctr">
          <a:solidFill>
            <a:schemeClr val="accent4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04549C-8739-487C-AD34-7100CB8556A4}">
      <dsp:nvSpPr>
        <dsp:cNvPr id="0" name=""/>
        <dsp:cNvSpPr/>
      </dsp:nvSpPr>
      <dsp:spPr>
        <a:xfrm>
          <a:off x="1272673" y="2137233"/>
          <a:ext cx="909179" cy="590966"/>
        </a:xfrm>
        <a:prstGeom prst="roundRect">
          <a:avLst/>
        </a:prstGeom>
        <a:solidFill>
          <a:schemeClr val="accent6">
            <a:lumMod val="5000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/>
            <a:t>Udførsel</a:t>
          </a:r>
        </a:p>
      </dsp:txBody>
      <dsp:txXfrm>
        <a:off x="1301522" y="2166082"/>
        <a:ext cx="851481" cy="533268"/>
      </dsp:txXfrm>
    </dsp:sp>
    <dsp:sp modelId="{94C4E742-73FA-4AAE-A0AE-58164D5B1C7A}">
      <dsp:nvSpPr>
        <dsp:cNvPr id="0" name=""/>
        <dsp:cNvSpPr/>
      </dsp:nvSpPr>
      <dsp:spPr>
        <a:xfrm>
          <a:off x="1240515" y="296611"/>
          <a:ext cx="2361619" cy="2361619"/>
        </a:xfrm>
        <a:custGeom>
          <a:avLst/>
          <a:gdLst/>
          <a:ahLst/>
          <a:cxnLst/>
          <a:rect l="0" t="0" r="0" b="0"/>
          <a:pathLst>
            <a:path>
              <a:moveTo>
                <a:pt x="197340" y="1834338"/>
              </a:moveTo>
              <a:arcTo wR="1180809" hR="1180809" stAng="8783726" swAng="2196448"/>
            </a:path>
          </a:pathLst>
        </a:custGeom>
        <a:noFill/>
        <a:ln w="9525" cap="flat" cmpd="sng" algn="ctr">
          <a:solidFill>
            <a:schemeClr val="accent4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015B8F-9C83-4349-ADB7-C42FBA271392}">
      <dsp:nvSpPr>
        <dsp:cNvPr id="0" name=""/>
        <dsp:cNvSpPr/>
      </dsp:nvSpPr>
      <dsp:spPr>
        <a:xfrm>
          <a:off x="843719" y="817047"/>
          <a:ext cx="909179" cy="590966"/>
        </a:xfrm>
        <a:prstGeom prst="roundRect">
          <a:avLst/>
        </a:prstGeom>
        <a:solidFill>
          <a:schemeClr val="accent6">
            <a:lumMod val="5000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/>
            <a:t>Opfølgning</a:t>
          </a:r>
        </a:p>
      </dsp:txBody>
      <dsp:txXfrm>
        <a:off x="872568" y="845896"/>
        <a:ext cx="851481" cy="533268"/>
      </dsp:txXfrm>
    </dsp:sp>
    <dsp:sp modelId="{A66B7D18-6AC5-4705-814B-DBEAB9D2CAF4}">
      <dsp:nvSpPr>
        <dsp:cNvPr id="0" name=""/>
        <dsp:cNvSpPr/>
      </dsp:nvSpPr>
      <dsp:spPr>
        <a:xfrm>
          <a:off x="1240515" y="296611"/>
          <a:ext cx="2361619" cy="2361619"/>
        </a:xfrm>
        <a:custGeom>
          <a:avLst/>
          <a:gdLst/>
          <a:ahLst/>
          <a:cxnLst/>
          <a:rect l="0" t="0" r="0" b="0"/>
          <a:pathLst>
            <a:path>
              <a:moveTo>
                <a:pt x="205729" y="514828"/>
              </a:moveTo>
              <a:arcTo wR="1180809" hR="1180809" stAng="12859987" swAng="1961727"/>
            </a:path>
          </a:pathLst>
        </a:custGeom>
        <a:noFill/>
        <a:ln w="9525" cap="flat" cmpd="sng" algn="ctr">
          <a:solidFill>
            <a:schemeClr val="accent4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D177AB-C064-4A8D-A820-0D859BEBE1F2}">
      <dsp:nvSpPr>
        <dsp:cNvPr id="0" name=""/>
        <dsp:cNvSpPr/>
      </dsp:nvSpPr>
      <dsp:spPr>
        <a:xfrm>
          <a:off x="3086" y="575023"/>
          <a:ext cx="592880" cy="6319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 err="1"/>
            <a:t>Evalue-ring</a:t>
          </a:r>
          <a:endParaRPr lang="da-DK" sz="1200" kern="1200" dirty="0"/>
        </a:p>
      </dsp:txBody>
      <dsp:txXfrm>
        <a:off x="20451" y="592388"/>
        <a:ext cx="558150" cy="597174"/>
      </dsp:txXfrm>
    </dsp:sp>
    <dsp:sp modelId="{1DF43254-CEFF-4845-A8E9-5C26F6A7F133}">
      <dsp:nvSpPr>
        <dsp:cNvPr id="0" name=""/>
        <dsp:cNvSpPr/>
      </dsp:nvSpPr>
      <dsp:spPr>
        <a:xfrm>
          <a:off x="655255" y="817458"/>
          <a:ext cx="125690" cy="1470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600" kern="1200"/>
        </a:p>
      </dsp:txBody>
      <dsp:txXfrm>
        <a:off x="655255" y="846865"/>
        <a:ext cx="87983" cy="88220"/>
      </dsp:txXfrm>
    </dsp:sp>
    <dsp:sp modelId="{C0B9D18C-B8C2-499F-A61D-8303BC70D656}">
      <dsp:nvSpPr>
        <dsp:cNvPr id="0" name=""/>
        <dsp:cNvSpPr/>
      </dsp:nvSpPr>
      <dsp:spPr>
        <a:xfrm>
          <a:off x="833120" y="575023"/>
          <a:ext cx="592880" cy="6319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Det næste år</a:t>
          </a:r>
        </a:p>
      </dsp:txBody>
      <dsp:txXfrm>
        <a:off x="850485" y="592388"/>
        <a:ext cx="558150" cy="597174"/>
      </dsp:txXfrm>
    </dsp:sp>
    <dsp:sp modelId="{7B346B95-E612-4359-9917-C94923D54949}">
      <dsp:nvSpPr>
        <dsp:cNvPr id="0" name=""/>
        <dsp:cNvSpPr/>
      </dsp:nvSpPr>
      <dsp:spPr>
        <a:xfrm>
          <a:off x="1485289" y="817458"/>
          <a:ext cx="125690" cy="1470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600" kern="1200"/>
        </a:p>
      </dsp:txBody>
      <dsp:txXfrm>
        <a:off x="1485289" y="846865"/>
        <a:ext cx="87983" cy="88220"/>
      </dsp:txXfrm>
    </dsp:sp>
    <dsp:sp modelId="{83AB9CD6-2B12-4E50-921E-F905DBB7DE01}">
      <dsp:nvSpPr>
        <dsp:cNvPr id="0" name=""/>
        <dsp:cNvSpPr/>
      </dsp:nvSpPr>
      <dsp:spPr>
        <a:xfrm>
          <a:off x="1663153" y="575023"/>
          <a:ext cx="592880" cy="6319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kompetencer</a:t>
          </a:r>
        </a:p>
      </dsp:txBody>
      <dsp:txXfrm>
        <a:off x="1680518" y="592388"/>
        <a:ext cx="558150" cy="5971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D177AB-C064-4A8D-A820-0D859BEBE1F2}">
      <dsp:nvSpPr>
        <dsp:cNvPr id="0" name=""/>
        <dsp:cNvSpPr/>
      </dsp:nvSpPr>
      <dsp:spPr>
        <a:xfrm>
          <a:off x="3086" y="575023"/>
          <a:ext cx="592880" cy="6319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 err="1"/>
            <a:t>Evalue-ring</a:t>
          </a:r>
          <a:endParaRPr lang="da-DK" sz="1200" kern="1200" dirty="0"/>
        </a:p>
      </dsp:txBody>
      <dsp:txXfrm>
        <a:off x="20451" y="592388"/>
        <a:ext cx="558150" cy="597174"/>
      </dsp:txXfrm>
    </dsp:sp>
    <dsp:sp modelId="{1DF43254-CEFF-4845-A8E9-5C26F6A7F133}">
      <dsp:nvSpPr>
        <dsp:cNvPr id="0" name=""/>
        <dsp:cNvSpPr/>
      </dsp:nvSpPr>
      <dsp:spPr>
        <a:xfrm>
          <a:off x="655255" y="817458"/>
          <a:ext cx="125690" cy="1470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600" kern="1200"/>
        </a:p>
      </dsp:txBody>
      <dsp:txXfrm>
        <a:off x="655255" y="846865"/>
        <a:ext cx="87983" cy="88220"/>
      </dsp:txXfrm>
    </dsp:sp>
    <dsp:sp modelId="{C0B9D18C-B8C2-499F-A61D-8303BC70D656}">
      <dsp:nvSpPr>
        <dsp:cNvPr id="0" name=""/>
        <dsp:cNvSpPr/>
      </dsp:nvSpPr>
      <dsp:spPr>
        <a:xfrm>
          <a:off x="833120" y="575023"/>
          <a:ext cx="592880" cy="6319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Det næste år</a:t>
          </a:r>
        </a:p>
      </dsp:txBody>
      <dsp:txXfrm>
        <a:off x="850485" y="592388"/>
        <a:ext cx="558150" cy="597174"/>
      </dsp:txXfrm>
    </dsp:sp>
    <dsp:sp modelId="{7B346B95-E612-4359-9917-C94923D54949}">
      <dsp:nvSpPr>
        <dsp:cNvPr id="0" name=""/>
        <dsp:cNvSpPr/>
      </dsp:nvSpPr>
      <dsp:spPr>
        <a:xfrm>
          <a:off x="1485289" y="817458"/>
          <a:ext cx="125690" cy="1470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600" kern="1200"/>
        </a:p>
      </dsp:txBody>
      <dsp:txXfrm>
        <a:off x="1485289" y="846865"/>
        <a:ext cx="87983" cy="88220"/>
      </dsp:txXfrm>
    </dsp:sp>
    <dsp:sp modelId="{83AB9CD6-2B12-4E50-921E-F905DBB7DE01}">
      <dsp:nvSpPr>
        <dsp:cNvPr id="0" name=""/>
        <dsp:cNvSpPr/>
      </dsp:nvSpPr>
      <dsp:spPr>
        <a:xfrm>
          <a:off x="1663153" y="575023"/>
          <a:ext cx="592880" cy="6319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kompetencer</a:t>
          </a:r>
        </a:p>
      </dsp:txBody>
      <dsp:txXfrm>
        <a:off x="1680518" y="592388"/>
        <a:ext cx="558150" cy="5971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D177AB-C064-4A8D-A820-0D859BEBE1F2}">
      <dsp:nvSpPr>
        <dsp:cNvPr id="0" name=""/>
        <dsp:cNvSpPr/>
      </dsp:nvSpPr>
      <dsp:spPr>
        <a:xfrm>
          <a:off x="3086" y="575023"/>
          <a:ext cx="592880" cy="6319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 err="1"/>
            <a:t>Evalue-ring</a:t>
          </a:r>
          <a:endParaRPr lang="da-DK" sz="1200" kern="1200" dirty="0"/>
        </a:p>
      </dsp:txBody>
      <dsp:txXfrm>
        <a:off x="20451" y="592388"/>
        <a:ext cx="558150" cy="597174"/>
      </dsp:txXfrm>
    </dsp:sp>
    <dsp:sp modelId="{1DF43254-CEFF-4845-A8E9-5C26F6A7F133}">
      <dsp:nvSpPr>
        <dsp:cNvPr id="0" name=""/>
        <dsp:cNvSpPr/>
      </dsp:nvSpPr>
      <dsp:spPr>
        <a:xfrm>
          <a:off x="655255" y="817458"/>
          <a:ext cx="125690" cy="1470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600" kern="1200"/>
        </a:p>
      </dsp:txBody>
      <dsp:txXfrm>
        <a:off x="655255" y="846865"/>
        <a:ext cx="87983" cy="88220"/>
      </dsp:txXfrm>
    </dsp:sp>
    <dsp:sp modelId="{C0B9D18C-B8C2-499F-A61D-8303BC70D656}">
      <dsp:nvSpPr>
        <dsp:cNvPr id="0" name=""/>
        <dsp:cNvSpPr/>
      </dsp:nvSpPr>
      <dsp:spPr>
        <a:xfrm>
          <a:off x="833120" y="575023"/>
          <a:ext cx="592880" cy="6319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Det næste år</a:t>
          </a:r>
        </a:p>
      </dsp:txBody>
      <dsp:txXfrm>
        <a:off x="850485" y="592388"/>
        <a:ext cx="558150" cy="597174"/>
      </dsp:txXfrm>
    </dsp:sp>
    <dsp:sp modelId="{7B346B95-E612-4359-9917-C94923D54949}">
      <dsp:nvSpPr>
        <dsp:cNvPr id="0" name=""/>
        <dsp:cNvSpPr/>
      </dsp:nvSpPr>
      <dsp:spPr>
        <a:xfrm>
          <a:off x="1485289" y="817458"/>
          <a:ext cx="125690" cy="1470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600" kern="1200"/>
        </a:p>
      </dsp:txBody>
      <dsp:txXfrm>
        <a:off x="1485289" y="846865"/>
        <a:ext cx="87983" cy="88220"/>
      </dsp:txXfrm>
    </dsp:sp>
    <dsp:sp modelId="{83AB9CD6-2B12-4E50-921E-F905DBB7DE01}">
      <dsp:nvSpPr>
        <dsp:cNvPr id="0" name=""/>
        <dsp:cNvSpPr/>
      </dsp:nvSpPr>
      <dsp:spPr>
        <a:xfrm>
          <a:off x="1663153" y="575023"/>
          <a:ext cx="592880" cy="6319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kompetencer</a:t>
          </a:r>
        </a:p>
      </dsp:txBody>
      <dsp:txXfrm>
        <a:off x="1680518" y="592388"/>
        <a:ext cx="558150" cy="5971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/>
          <a:lstStyle/>
          <a:p>
            <a:endParaRPr lang="da-DK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/>
          <a:lstStyle/>
          <a:p>
            <a:fld id="{31555DB1-8736-42A3-B48D-2B08FB93332A}" type="datetimeFigureOut">
              <a:rPr lang="da-DK" smtClean="0"/>
              <a:pPr/>
              <a:t>05-03-2024</a:t>
            </a:fld>
            <a:endParaRPr lang="da-DK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/>
          <a:lstStyle/>
          <a:p>
            <a:endParaRPr lang="da-DK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/>
          <a:lstStyle/>
          <a:p>
            <a:fld id="{5400D380-E0D7-4EB1-B91E-BFCC7DA7F29D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5469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/>
          <a:lstStyle/>
          <a:p>
            <a:endParaRPr lang="da-DK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/>
          <a:lstStyle/>
          <a:p>
            <a:fld id="{0BDB199F-A56C-4049-BA04-1447030960FF}" type="datetimeFigureOut">
              <a:pPr/>
              <a:t>05-03-2024</a:t>
            </a:fld>
            <a:endParaRPr lang="da-DK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anchor="ctr"/>
          <a:lstStyle/>
          <a:p>
            <a:endParaRPr lang="da-DK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da-DK"/>
              <a:t>Klik for at redigere teksttypografier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/>
          <a:lstStyle/>
          <a:p>
            <a:endParaRPr lang="da-DK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/>
          <a:lstStyle/>
          <a:p>
            <a:fld id="{B3A019F3-8596-4028-9847-CBD3A185B07A}" type="slidenum"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4816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da-DK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da-DK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da-DK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da-DK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da-DK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da-DK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da-DK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da-DK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da-DK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Eksemplet fra hjemmesiden</a:t>
            </a:r>
          </a:p>
          <a:p>
            <a:r>
              <a:rPr lang="da-DK" dirty="0"/>
              <a:t>Føjet noget til om psykologisk tryghed og krænkelser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019F3-8596-4028-9847-CBD3A185B07A}" type="slidenum">
              <a:rPr lang="da-DK" smtClean="0"/>
              <a:pPr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1441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/>
          </p:cNvSpPr>
          <p:nvPr>
            <p:ph idx="11" hasCustomPrompt="1"/>
          </p:nvPr>
        </p:nvSpPr>
        <p:spPr>
          <a:xfrm>
            <a:off x="1335300" y="332656"/>
            <a:ext cx="9066747" cy="540000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spcBef>
                <a:spcPts val="0"/>
              </a:spcBef>
              <a:defRPr sz="3000" b="1"/>
            </a:lvl1pPr>
            <a:extLst/>
          </a:lstStyle>
          <a:p>
            <a:pPr lvl="0" eaLnBrk="1" latinLnBrk="0" hangingPunct="1"/>
            <a:r>
              <a:rPr kumimoji="0" lang="da-DK" dirty="0"/>
              <a:t>Titel</a:t>
            </a:r>
            <a:endParaRPr kumimoji="0" lang="en-US" dirty="0"/>
          </a:p>
        </p:txBody>
      </p:sp>
      <p:sp>
        <p:nvSpPr>
          <p:cNvPr id="13" name="Rectangle 3"/>
          <p:cNvSpPr>
            <a:spLocks noGrp="1"/>
          </p:cNvSpPr>
          <p:nvPr>
            <p:ph idx="1" hasCustomPrompt="1"/>
          </p:nvPr>
        </p:nvSpPr>
        <p:spPr>
          <a:xfrm>
            <a:off x="1345093" y="908720"/>
            <a:ext cx="9054494" cy="540000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spcBef>
                <a:spcPts val="0"/>
              </a:spcBef>
              <a:defRPr sz="2000">
                <a:solidFill>
                  <a:srgbClr val="EE802C"/>
                </a:solidFill>
              </a:defRPr>
            </a:lvl1pPr>
            <a:extLst/>
          </a:lstStyle>
          <a:p>
            <a:pPr lvl="0" eaLnBrk="1" latinLnBrk="0" hangingPunct="1"/>
            <a:r>
              <a:rPr kumimoji="0" lang="da-DK" dirty="0"/>
              <a:t>Undertitel</a:t>
            </a:r>
            <a:endParaRPr kumimoji="0"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2"/>
          </p:nvPr>
        </p:nvSpPr>
        <p:spPr>
          <a:xfrm>
            <a:off x="10977370" y="44624"/>
            <a:ext cx="1184071" cy="216024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lang="da-DK" sz="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extLst/>
          </a:lstStyle>
          <a:p>
            <a:pPr algn="r"/>
            <a:fld id="{D9B6495F-7A5F-49B7-B2FB-01E93EF8A91F}" type="datetime1">
              <a:rPr lang="da-DK" smtClean="0"/>
              <a:pPr algn="r"/>
              <a:t>05-03-2024</a:t>
            </a:fld>
            <a:endParaRPr lang="da-DK" dirty="0"/>
          </a:p>
        </p:txBody>
      </p:sp>
      <p:sp>
        <p:nvSpPr>
          <p:cNvPr id="6" name="Rectangle 3"/>
          <p:cNvSpPr>
            <a:spLocks noGrp="1"/>
          </p:cNvSpPr>
          <p:nvPr>
            <p:ph idx="10" hasCustomPrompt="1"/>
          </p:nvPr>
        </p:nvSpPr>
        <p:spPr>
          <a:xfrm>
            <a:off x="1349733" y="1412776"/>
            <a:ext cx="9066747" cy="540000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spcBef>
                <a:spcPts val="0"/>
              </a:spcBef>
              <a:defRPr sz="1400" i="1" baseline="0">
                <a:solidFill>
                  <a:schemeClr val="tx1"/>
                </a:solidFill>
              </a:defRPr>
            </a:lvl1pPr>
            <a:extLst/>
          </a:lstStyle>
          <a:p>
            <a:pPr lvl="0" eaLnBrk="1" latinLnBrk="0" hangingPunct="1"/>
            <a:r>
              <a:rPr kumimoji="0" lang="da-DK" dirty="0"/>
              <a:t>Oplægsholder og </a:t>
            </a:r>
            <a:r>
              <a:rPr kumimoji="0" lang="da-DK" dirty="0" err="1"/>
              <a:t>kontaktopslysninger</a:t>
            </a:r>
            <a:endParaRPr kumimoji="0" lang="en-US" dirty="0"/>
          </a:p>
        </p:txBody>
      </p:sp>
      <p:sp>
        <p:nvSpPr>
          <p:cNvPr id="4" name="Rektangel 3"/>
          <p:cNvSpPr/>
          <p:nvPr userDrawn="1"/>
        </p:nvSpPr>
        <p:spPr>
          <a:xfrm>
            <a:off x="10113273" y="5769200"/>
            <a:ext cx="1728193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11" name="Contoso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4836100"/>
            <a:ext cx="3600400" cy="111614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FCC26EF9-0152-9821-57E8-093848CAAB2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415481" y="2148284"/>
            <a:ext cx="5400600" cy="3803956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sz="1100" i="1" baseline="0"/>
            </a:lvl1pPr>
            <a:extLst/>
          </a:lstStyle>
          <a:p>
            <a:pPr lvl="0" eaLnBrk="1" latinLnBrk="0" hangingPunct="1"/>
            <a:r>
              <a:rPr kumimoji="0" lang="en-US" dirty="0" err="1"/>
              <a:t>Indsæt</a:t>
            </a:r>
            <a:r>
              <a:rPr kumimoji="0" lang="en-US" dirty="0"/>
              <a:t> </a:t>
            </a:r>
            <a:r>
              <a:rPr kumimoji="0" lang="en-US" dirty="0" err="1"/>
              <a:t>billede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pr.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Grp="1"/>
          </p:cNvSpPr>
          <p:nvPr>
            <p:ph sz="quarter" idx="16" hasCustomPrompt="1"/>
          </p:nvPr>
        </p:nvSpPr>
        <p:spPr>
          <a:xfrm>
            <a:off x="439936" y="404664"/>
            <a:ext cx="9481053" cy="432048"/>
          </a:xfrm>
        </p:spPr>
        <p:txBody>
          <a:bodyPr>
            <a:normAutofit/>
          </a:bodyPr>
          <a:lstStyle>
            <a:lvl1pPr>
              <a:defRPr sz="2200" b="1" cap="none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Candara" pitchFamily="34" charset="0"/>
              </a:defRPr>
            </a:lvl2pPr>
            <a:lvl3pPr>
              <a:defRPr sz="1200">
                <a:latin typeface="Candara" pitchFamily="34" charset="0"/>
              </a:defRPr>
            </a:lvl3pPr>
            <a:lvl4pPr>
              <a:defRPr sz="1200">
                <a:latin typeface="Candara" pitchFamily="34" charset="0"/>
              </a:defRPr>
            </a:lvl4pPr>
            <a:lvl5pPr>
              <a:defRPr sz="1200">
                <a:latin typeface="Candara" pitchFamily="34" charset="0"/>
              </a:defRPr>
            </a:lvl5pPr>
            <a:extLst/>
          </a:lstStyle>
          <a:p>
            <a:pPr lvl="0" eaLnBrk="1" latinLnBrk="0" hangingPunct="1"/>
            <a:r>
              <a:rPr lang="da-DK" dirty="0"/>
              <a:t>Overskrift</a:t>
            </a:r>
          </a:p>
          <a:p>
            <a:pPr lvl="0" eaLnBrk="1" latinLnBrk="0" hangingPunct="1"/>
            <a:endParaRPr dirty="0"/>
          </a:p>
        </p:txBody>
      </p:sp>
      <p:sp>
        <p:nvSpPr>
          <p:cNvPr id="11" name="Rectangle 11"/>
          <p:cNvSpPr>
            <a:spLocks noGrp="1"/>
          </p:cNvSpPr>
          <p:nvPr>
            <p:ph sz="quarter" idx="15" hasCustomPrompt="1"/>
          </p:nvPr>
        </p:nvSpPr>
        <p:spPr>
          <a:xfrm>
            <a:off x="431373" y="980728"/>
            <a:ext cx="9481052" cy="5135587"/>
          </a:xfrm>
        </p:spPr>
        <p:txBody>
          <a:bodyPr>
            <a:normAutofit/>
          </a:bodyPr>
          <a:lstStyle>
            <a:lvl1pPr marL="285750" indent="-285750">
              <a:spcBef>
                <a:spcPts val="0"/>
              </a:spcBef>
              <a:spcAft>
                <a:spcPts val="600"/>
              </a:spcAft>
              <a:buClr>
                <a:srgbClr val="EE802C"/>
              </a:buClr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560388">
              <a:defRPr sz="1800">
                <a:solidFill>
                  <a:schemeClr val="tx1"/>
                </a:solidFill>
                <a:latin typeface="Candara" pitchFamily="34" charset="0"/>
              </a:defRPr>
            </a:lvl2pPr>
            <a:lvl3pPr>
              <a:defRPr sz="1200">
                <a:latin typeface="Candara" pitchFamily="34" charset="0"/>
              </a:defRPr>
            </a:lvl3pPr>
            <a:lvl4pPr>
              <a:defRPr sz="1200">
                <a:latin typeface="Candara" pitchFamily="34" charset="0"/>
              </a:defRPr>
            </a:lvl4pPr>
            <a:lvl5pPr>
              <a:defRPr sz="1200">
                <a:latin typeface="Candara" pitchFamily="34" charset="0"/>
              </a:defRPr>
            </a:lvl5pPr>
            <a:extLst/>
          </a:lstStyle>
          <a:p>
            <a:pPr lvl="0" eaLnBrk="1" latinLnBrk="0" hangingPunct="1"/>
            <a:r>
              <a:rPr lang="da-DK" dirty="0"/>
              <a:t>Første punkt</a:t>
            </a:r>
          </a:p>
          <a:p>
            <a:pPr lvl="0" eaLnBrk="1" latinLnBrk="0" hangingPunct="1"/>
            <a:r>
              <a:rPr lang="da-DK" dirty="0"/>
              <a:t>Andet punkt</a:t>
            </a:r>
          </a:p>
          <a:p>
            <a:pPr lvl="0" eaLnBrk="1" latinLnBrk="0" hangingPunct="1"/>
            <a:r>
              <a:rPr lang="da-DK" dirty="0"/>
              <a:t>Tredje punkt</a:t>
            </a:r>
          </a:p>
          <a:p>
            <a:pPr lvl="0" eaLnBrk="1" latinLnBrk="0" hangingPunct="1"/>
            <a:r>
              <a:rPr lang="da-DK" dirty="0"/>
              <a:t>Fjerde punkt</a:t>
            </a:r>
          </a:p>
          <a:p>
            <a:pPr lvl="0" eaLnBrk="1" latinLnBrk="0" hangingPunct="1"/>
            <a:r>
              <a:rPr lang="da-DK" dirty="0"/>
              <a:t>Femte punkt</a:t>
            </a:r>
          </a:p>
          <a:p>
            <a:pPr lvl="0" eaLnBrk="1" latinLnBrk="0" hangingPunct="1"/>
            <a:endParaRPr lang="da-DK" dirty="0"/>
          </a:p>
          <a:p>
            <a:pPr lvl="0" eaLnBrk="1" latinLnBrk="0" hangingPunct="1"/>
            <a:endParaRPr lang="da-DK" dirty="0"/>
          </a:p>
        </p:txBody>
      </p:sp>
      <p:sp>
        <p:nvSpPr>
          <p:cNvPr id="15" name="Rectangle 6"/>
          <p:cNvSpPr>
            <a:spLocks noGrp="1"/>
          </p:cNvSpPr>
          <p:nvPr>
            <p:ph type="sldNum" sz="quarter" idx="4"/>
          </p:nvPr>
        </p:nvSpPr>
        <p:spPr>
          <a:xfrm>
            <a:off x="439936" y="6444996"/>
            <a:ext cx="1320800" cy="304800"/>
          </a:xfrm>
          <a:prstGeom prst="rect">
            <a:avLst/>
          </a:prstGeom>
        </p:spPr>
        <p:txBody>
          <a:bodyPr vert="horz" anchor="ctr"/>
          <a:lstStyle>
            <a:lvl1pPr algn="l" eaLnBrk="1" latinLnBrk="0" hangingPunct="1">
              <a:defRPr kumimoji="0" lang="da-DK" sz="1000">
                <a:latin typeface="Calibri" panose="020F0502020204030204" pitchFamily="34" charset="0"/>
                <a:cs typeface="Calibri" panose="020F0502020204030204" pitchFamily="34" charset="0"/>
              </a:defRPr>
            </a:lvl1pPr>
            <a:extLst/>
          </a:lstStyle>
          <a:p>
            <a:fld id="{256D3EEF-DE4E-429D-8EC4-DDC531AFF58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C791BC20-4B13-7100-6388-06E438E52E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7370" y="44624"/>
            <a:ext cx="1184071" cy="216024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lang="da-DK" sz="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extLst/>
          </a:lstStyle>
          <a:p>
            <a:pPr algn="r"/>
            <a:fld id="{D9B6495F-7A5F-49B7-B2FB-01E93EF8A91F}" type="datetime1">
              <a:rPr lang="da-DK" smtClean="0"/>
              <a:pPr algn="r"/>
              <a:t>05-03-2024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pr. side: en til venstre, to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Grp="1"/>
          </p:cNvSpPr>
          <p:nvPr>
            <p:ph sz="quarter" idx="15" hasCustomPrompt="1"/>
          </p:nvPr>
        </p:nvSpPr>
        <p:spPr>
          <a:xfrm>
            <a:off x="432000" y="980728"/>
            <a:ext cx="6168056" cy="5112568"/>
          </a:xfrm>
        </p:spPr>
        <p:txBody>
          <a:bodyPr>
            <a:normAutofit/>
          </a:bodyPr>
          <a:lstStyle>
            <a:lvl1pPr marL="284400" marR="0" indent="-28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E802C"/>
              </a:buClr>
              <a:buSzTx/>
              <a:buFont typeface="Arial" pitchFamily="34" charset="0"/>
              <a:buChar char="•"/>
              <a:tabLst/>
              <a:defRPr sz="1800"/>
            </a:lvl1pPr>
            <a:lvl2pPr marL="742950" marR="0" indent="-742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extLst/>
          </a:lstStyle>
          <a:p>
            <a:pPr lvl="0" eaLnBrk="1" latinLnBrk="0" hangingPunct="1"/>
            <a:r>
              <a:rPr lang="da-DK" dirty="0"/>
              <a:t>Første punkt</a:t>
            </a:r>
          </a:p>
          <a:p>
            <a:pPr lvl="0" eaLnBrk="1" latinLnBrk="0" hangingPunct="1"/>
            <a:r>
              <a:rPr lang="da-DK" dirty="0"/>
              <a:t>Andet punkt</a:t>
            </a:r>
          </a:p>
          <a:p>
            <a:pPr lvl="0" eaLnBrk="1" latinLnBrk="0" hangingPunct="1"/>
            <a:r>
              <a:rPr lang="da-DK" dirty="0"/>
              <a:t>Tredje punkt</a:t>
            </a:r>
          </a:p>
          <a:p>
            <a:pPr lvl="0" eaLnBrk="1" latinLnBrk="0" hangingPunct="1"/>
            <a:r>
              <a:rPr lang="da-DK" dirty="0"/>
              <a:t>Fjerde punkt</a:t>
            </a:r>
          </a:p>
          <a:p>
            <a:pPr lvl="0" eaLnBrk="1" latinLnBrk="0" hangingPunct="1"/>
            <a:r>
              <a:rPr lang="da-DK" dirty="0"/>
              <a:t>Femte punkt</a:t>
            </a:r>
          </a:p>
        </p:txBody>
      </p:sp>
      <p:sp>
        <p:nvSpPr>
          <p:cNvPr id="17" name="Rectangle 11"/>
          <p:cNvSpPr>
            <a:spLocks noGrp="1"/>
          </p:cNvSpPr>
          <p:nvPr>
            <p:ph sz="quarter" idx="17"/>
          </p:nvPr>
        </p:nvSpPr>
        <p:spPr>
          <a:xfrm>
            <a:off x="6744072" y="980728"/>
            <a:ext cx="4431928" cy="2232248"/>
          </a:xfrm>
        </p:spPr>
        <p:txBody>
          <a:bodyPr/>
          <a:lstStyle/>
          <a:p>
            <a:pPr lvl="0" eaLnBrk="1" latinLnBrk="0" hangingPunct="1"/>
            <a:r>
              <a:rPr lang="da-DK"/>
              <a:t>Klik for at redigere teksttypografierne i masteren</a:t>
            </a:r>
          </a:p>
        </p:txBody>
      </p:sp>
      <p:sp>
        <p:nvSpPr>
          <p:cNvPr id="20" name="Rectangle 11"/>
          <p:cNvSpPr>
            <a:spLocks noGrp="1"/>
          </p:cNvSpPr>
          <p:nvPr>
            <p:ph sz="quarter" idx="19"/>
          </p:nvPr>
        </p:nvSpPr>
        <p:spPr>
          <a:xfrm>
            <a:off x="6740663" y="3537012"/>
            <a:ext cx="4435337" cy="2232248"/>
          </a:xfrm>
        </p:spPr>
        <p:txBody>
          <a:bodyPr/>
          <a:lstStyle/>
          <a:p>
            <a:pPr lvl="0" eaLnBrk="1" latinLnBrk="0" hangingPunct="1"/>
            <a:r>
              <a:rPr lang="da-DK"/>
              <a:t>Klik for at redigere teksttypografierne i masteren</a:t>
            </a:r>
          </a:p>
        </p:txBody>
      </p:sp>
      <p:sp>
        <p:nvSpPr>
          <p:cNvPr id="15" name="Rectangle 6"/>
          <p:cNvSpPr>
            <a:spLocks noGrp="1"/>
          </p:cNvSpPr>
          <p:nvPr>
            <p:ph type="sldNum" sz="quarter" idx="4"/>
          </p:nvPr>
        </p:nvSpPr>
        <p:spPr>
          <a:xfrm>
            <a:off x="432000" y="6448722"/>
            <a:ext cx="1320800" cy="304800"/>
          </a:xfrm>
          <a:prstGeom prst="rect">
            <a:avLst/>
          </a:prstGeom>
        </p:spPr>
        <p:txBody>
          <a:bodyPr vert="horz" anchor="ctr"/>
          <a:lstStyle>
            <a:lvl1pPr algn="l" eaLnBrk="1" latinLnBrk="0" hangingPunct="1">
              <a:defRPr kumimoji="0" lang="da-DK" sz="1000">
                <a:latin typeface="Calibri" panose="020F0502020204030204" pitchFamily="34" charset="0"/>
                <a:cs typeface="Calibri" panose="020F0502020204030204" pitchFamily="34" charset="0"/>
              </a:defRPr>
            </a:lvl1pPr>
            <a:extLst/>
          </a:lstStyle>
          <a:p>
            <a:fld id="{256D3EEF-DE4E-429D-8EC4-DDC531AFF58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Rectangle 11"/>
          <p:cNvSpPr>
            <a:spLocks noGrp="1"/>
          </p:cNvSpPr>
          <p:nvPr>
            <p:ph sz="quarter" idx="16" hasCustomPrompt="1"/>
          </p:nvPr>
        </p:nvSpPr>
        <p:spPr>
          <a:xfrm>
            <a:off x="439936" y="404664"/>
            <a:ext cx="10744629" cy="432048"/>
          </a:xfrm>
        </p:spPr>
        <p:txBody>
          <a:bodyPr>
            <a:normAutofit/>
          </a:bodyPr>
          <a:lstStyle>
            <a:lvl1pPr>
              <a:defRPr sz="2200" b="1" cap="none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Candara" pitchFamily="34" charset="0"/>
              </a:defRPr>
            </a:lvl2pPr>
            <a:lvl3pPr>
              <a:defRPr sz="1200">
                <a:latin typeface="Candara" pitchFamily="34" charset="0"/>
              </a:defRPr>
            </a:lvl3pPr>
            <a:lvl4pPr>
              <a:defRPr sz="1200">
                <a:latin typeface="Candara" pitchFamily="34" charset="0"/>
              </a:defRPr>
            </a:lvl4pPr>
            <a:lvl5pPr>
              <a:defRPr sz="1200">
                <a:latin typeface="Candara" pitchFamily="34" charset="0"/>
              </a:defRPr>
            </a:lvl5pPr>
            <a:extLst/>
          </a:lstStyle>
          <a:p>
            <a:pPr lvl="0" eaLnBrk="1" latinLnBrk="0" hangingPunct="1"/>
            <a:r>
              <a:rPr lang="da-DK" dirty="0"/>
              <a:t>Overskrift</a:t>
            </a:r>
            <a:endParaRPr dirty="0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9AF3713D-9B6B-D1D7-4CAF-84436C382E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7370" y="44624"/>
            <a:ext cx="1184071" cy="216024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lang="da-DK" sz="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extLst/>
          </a:lstStyle>
          <a:p>
            <a:pPr algn="r"/>
            <a:fld id="{D9B6495F-7A5F-49B7-B2FB-01E93EF8A91F}" type="datetime1">
              <a:rPr lang="da-DK" smtClean="0"/>
              <a:pPr algn="r"/>
              <a:t>05-03-2024</a:t>
            </a:fld>
            <a:endParaRPr lang="da-DK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432000" y="936000"/>
            <a:ext cx="10769600" cy="51845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a-DK" dirty="0"/>
              <a:t>Klik for at redigere i master</a:t>
            </a:r>
          </a:p>
        </p:txBody>
      </p:sp>
      <p:sp>
        <p:nvSpPr>
          <p:cNvPr id="12" name="Rectangle 4"/>
          <p:cNvSpPr>
            <a:spLocks noGrp="1"/>
          </p:cNvSpPr>
          <p:nvPr>
            <p:ph type="dt" sz="half" idx="2"/>
          </p:nvPr>
        </p:nvSpPr>
        <p:spPr>
          <a:xfrm>
            <a:off x="10992546" y="-27384"/>
            <a:ext cx="1184071" cy="216024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lang="da-DK" sz="800">
                <a:solidFill>
                  <a:schemeClr val="tx1">
                    <a:tint val="65000"/>
                  </a:schemeClr>
                </a:solidFill>
                <a:latin typeface="Candara" pitchFamily="34" charset="0"/>
              </a:defRPr>
            </a:lvl1pPr>
            <a:extLst/>
          </a:lstStyle>
          <a:p>
            <a:pPr algn="r"/>
            <a:fld id="{D9B6495F-7A5F-49B7-B2FB-01E93EF8A91F}" type="datetime1">
              <a:rPr lang="da-DK" smtClean="0"/>
              <a:pPr algn="r"/>
              <a:t>05-03-2024</a:t>
            </a:fld>
            <a:endParaRPr lang="da-DK" dirty="0"/>
          </a:p>
        </p:txBody>
      </p:sp>
      <p:sp>
        <p:nvSpPr>
          <p:cNvPr id="11" name="Rektangel 10"/>
          <p:cNvSpPr/>
          <p:nvPr userDrawn="1"/>
        </p:nvSpPr>
        <p:spPr>
          <a:xfrm>
            <a:off x="0" y="0"/>
            <a:ext cx="107504" cy="6093296"/>
          </a:xfrm>
          <a:prstGeom prst="rect">
            <a:avLst/>
          </a:prstGeom>
          <a:solidFill>
            <a:srgbClr val="EE8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Rektangel 13"/>
          <p:cNvSpPr/>
          <p:nvPr userDrawn="1"/>
        </p:nvSpPr>
        <p:spPr>
          <a:xfrm rot="5400000">
            <a:off x="1093367" y="-1026248"/>
            <a:ext cx="107504" cy="2160000"/>
          </a:xfrm>
          <a:prstGeom prst="rect">
            <a:avLst/>
          </a:prstGeom>
          <a:solidFill>
            <a:srgbClr val="EE8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ectangle 10"/>
          <p:cNvSpPr/>
          <p:nvPr userDrawn="1"/>
        </p:nvSpPr>
        <p:spPr>
          <a:xfrm>
            <a:off x="12082747" y="913263"/>
            <a:ext cx="108000" cy="5949280"/>
          </a:xfrm>
          <a:prstGeom prst="rect">
            <a:avLst/>
          </a:prstGeom>
          <a:solidFill>
            <a:schemeClr val="accent5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kumimoji="0" lang="da-DK"/>
          </a:p>
        </p:txBody>
      </p:sp>
      <p:sp>
        <p:nvSpPr>
          <p:cNvPr id="16" name="Rektangel 15"/>
          <p:cNvSpPr/>
          <p:nvPr userDrawn="1"/>
        </p:nvSpPr>
        <p:spPr>
          <a:xfrm rot="5400000">
            <a:off x="10951912" y="5728791"/>
            <a:ext cx="107504" cy="216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5" name="Billede 4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2CADBB7C-9494-71FE-CD70-173EE67A046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6021288"/>
            <a:ext cx="1712976" cy="5305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7" r:id="rId3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lang="da-DK" sz="2400" b="0" cap="small" spc="0" baseline="0">
          <a:solidFill>
            <a:schemeClr val="bg1"/>
          </a:solidFill>
          <a:latin typeface="Candara" pitchFamily="34" charset="0"/>
          <a:ea typeface="+mj-ea"/>
          <a:cs typeface="+mj-cs"/>
        </a:defRPr>
      </a:lvl1pPr>
      <a:extLst/>
    </p:titleStyle>
    <p:bodyStyle>
      <a:lvl1pPr marL="0" marR="0" indent="0" algn="l" rtl="0" eaLnBrk="1" latinLnBrk="0" hangingPunct="1">
        <a:spcBef>
          <a:spcPct val="20000"/>
        </a:spcBef>
        <a:buFontTx/>
        <a:buNone/>
        <a:defRPr kumimoji="0" lang="da-DK" sz="18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742950" algn="l" rtl="0" eaLnBrk="1" latinLnBrk="0" hangingPunct="1">
        <a:spcBef>
          <a:spcPct val="20000"/>
        </a:spcBef>
        <a:buFontTx/>
        <a:buNone/>
        <a:defRPr kumimoji="0" lang="da-DK" sz="18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1" latinLnBrk="0" hangingPunct="1">
        <a:spcBef>
          <a:spcPct val="20000"/>
        </a:spcBef>
        <a:buFontTx/>
        <a:buNone/>
        <a:defRPr kumimoji="0" lang="da-DK" sz="1800">
          <a:solidFill>
            <a:schemeClr val="tx1"/>
          </a:solidFill>
          <a:latin typeface="Candara" pitchFamily="34" charset="0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Tx/>
        <a:buNone/>
        <a:defRPr kumimoji="0" lang="da-DK" sz="18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Tx/>
        <a:buNone/>
        <a:defRPr kumimoji="0" lang="da-DK" sz="18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da-DK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da-DK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da-DK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da-DK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da-DK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da-DK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da-DK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da-DK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da-DK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da-DK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da-DK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da-DK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da-DK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autransport.dk/lufttransport/aarlig-arbejdsmiljoedroeftelse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rafikstyrelsen.dk/publikationsliste/luftfart-publikationer/2022/jan/hjaelperedskab-samt-vejledning-til-den-aarlige-arbejdsmiljoedroeftelse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autransport.dk/lufttransport/aarlig-arbejdsmiljoedroeftels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autransport.dk/lufttransport/aarlig-arbejdsmiljoedroeftelse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autransport.dk/lufttransport/aarlig-arbejdsmiljoedroeftelse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indhold 7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da-DK" dirty="0"/>
              <a:t>Værktøj – Årlig arbejdsmiljødrøftelse </a:t>
            </a:r>
          </a:p>
        </p:txBody>
      </p:sp>
      <p:sp>
        <p:nvSpPr>
          <p:cNvPr id="11" name="Pladsholder til indhold 10">
            <a:extLst>
              <a:ext uri="{FF2B5EF4-FFF2-40B4-BE49-F238E27FC236}">
                <a16:creationId xmlns:a16="http://schemas.microsoft.com/office/drawing/2014/main" id="{F7333511-80E1-4CF6-4100-0235790F0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Arbejdsmiljøkonferencen 2024 for luftfartsbranchen</a:t>
            </a:r>
          </a:p>
        </p:txBody>
      </p:sp>
      <p:sp>
        <p:nvSpPr>
          <p:cNvPr id="12" name="Pladsholder til indhold 11">
            <a:extLst>
              <a:ext uri="{FF2B5EF4-FFF2-40B4-BE49-F238E27FC236}">
                <a16:creationId xmlns:a16="http://schemas.microsoft.com/office/drawing/2014/main" id="{EBFB4263-F936-5612-C45E-1A301E5AD43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da-DK" dirty="0"/>
              <a:t>Eva Thoft</a:t>
            </a:r>
            <a:br>
              <a:rPr lang="da-DK" dirty="0"/>
            </a:br>
            <a:r>
              <a:rPr lang="da-DK" dirty="0"/>
              <a:t>eth@teamarbejdsliv.dk</a:t>
            </a:r>
          </a:p>
        </p:txBody>
      </p:sp>
      <p:sp>
        <p:nvSpPr>
          <p:cNvPr id="13" name="Pladsholder til indhold 12">
            <a:extLst>
              <a:ext uri="{FF2B5EF4-FFF2-40B4-BE49-F238E27FC236}">
                <a16:creationId xmlns:a16="http://schemas.microsoft.com/office/drawing/2014/main" id="{55024F33-C307-1E84-CDF3-A544A739667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291E835F-2084-6EBC-8A34-BD460863E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340" y="2378650"/>
            <a:ext cx="4556918" cy="357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70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D141282D-0CAF-5708-7DBA-07A14F6999C4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da-DK" dirty="0"/>
              <a:t>Summe og spørgsmål</a:t>
            </a:r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21A3C85D-A14B-9F34-A9BF-0F4EDB3E4DC0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Snak to og to:</a:t>
            </a:r>
          </a:p>
          <a:p>
            <a:r>
              <a:rPr lang="da-DK" dirty="0"/>
              <a:t>Hvilke erfaringer eller spørgsmål har I til den årlige drøftelse?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Spørgsmål fra salen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332B680-346E-535B-4AEF-1776D63940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56D3EEF-DE4E-429D-8EC4-DDC531AFF587}" type="slidenum">
              <a:rPr lang="da-DK" smtClean="0"/>
              <a:pPr/>
              <a:t>10</a:t>
            </a:fld>
            <a:endParaRPr lang="da-DK" dirty="0"/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F32FA772-DD9B-BA0D-B0DA-D035409BA7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fld id="{D9B6495F-7A5F-49B7-B2FB-01E93EF8A91F}" type="datetime1">
              <a:rPr lang="da-DK" smtClean="0"/>
              <a:pPr algn="r"/>
              <a:t>05-03-2024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0023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8C6D8121-B05C-2815-BAF4-B2B7CC672516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da-DK" dirty="0"/>
              <a:t>De tre trin i en årlig arbejdsmiljødrøftelse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0C662C20-1991-FD48-AB9B-3C79368A8FDB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56D3EEF-DE4E-429D-8EC4-DDC531AFF587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fld id="{D9B6495F-7A5F-49B7-B2FB-01E93EF8A91F}" type="datetime1">
              <a:rPr lang="da-DK" smtClean="0"/>
              <a:pPr algn="r"/>
              <a:t>05-03-2024</a:t>
            </a:fld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1082B148-57E7-A955-78EC-858FB7C6AD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47" t="24951" r="48819" b="19941"/>
          <a:stretch/>
        </p:blipFill>
        <p:spPr>
          <a:xfrm>
            <a:off x="2135560" y="945301"/>
            <a:ext cx="6840761" cy="578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8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Lige pilforbindelse 19">
            <a:extLst>
              <a:ext uri="{FF2B5EF4-FFF2-40B4-BE49-F238E27FC236}">
                <a16:creationId xmlns:a16="http://schemas.microsoft.com/office/drawing/2014/main" id="{27EE1A1E-47C5-DA76-B1FF-6FD2C2857641}"/>
              </a:ext>
            </a:extLst>
          </p:cNvPr>
          <p:cNvCxnSpPr>
            <a:cxnSpLocks/>
          </p:cNvCxnSpPr>
          <p:nvPr/>
        </p:nvCxnSpPr>
        <p:spPr>
          <a:xfrm>
            <a:off x="8552226" y="2564904"/>
            <a:ext cx="712126" cy="28803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DE10E3DC-9A5A-D00C-03A8-AABF2DF7648F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da-DK" dirty="0"/>
              <a:t>Hvad er den årlige arbejdsmiljødrøftelse og hvordan adskiller den sig fra APV?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2C320E2-5556-5710-8723-A9C2AC2E15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373" y="980728"/>
            <a:ext cx="4584507" cy="54642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Årlig drøftelse – hvert år</a:t>
            </a:r>
          </a:p>
          <a:p>
            <a:r>
              <a:rPr lang="da-DK" dirty="0"/>
              <a:t>Evaluering</a:t>
            </a:r>
          </a:p>
          <a:p>
            <a:r>
              <a:rPr lang="da-DK" dirty="0"/>
              <a:t>Mål for det næste år</a:t>
            </a:r>
          </a:p>
          <a:p>
            <a:r>
              <a:rPr lang="da-DK" dirty="0"/>
              <a:t>Kompetence-behov</a:t>
            </a:r>
          </a:p>
          <a:p>
            <a:pPr marL="0" indent="0">
              <a:buNone/>
            </a:pPr>
            <a:r>
              <a:rPr lang="da-DK" dirty="0"/>
              <a:t>Virker det vi har besluttet? Og hvad skal der til for at det kommer til at virke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pPr marL="0" indent="0">
              <a:buNone/>
            </a:pPr>
            <a:r>
              <a:rPr lang="da-DK" dirty="0"/>
              <a:t>APV – hver tredje år, med mindre…</a:t>
            </a:r>
          </a:p>
          <a:p>
            <a:r>
              <a:rPr lang="da-DK" dirty="0"/>
              <a:t>Kortlægning</a:t>
            </a:r>
          </a:p>
          <a:p>
            <a:r>
              <a:rPr lang="da-DK" dirty="0"/>
              <a:t>Risikovurdering af kortlagte problemer</a:t>
            </a:r>
          </a:p>
          <a:p>
            <a:r>
              <a:rPr lang="da-DK" dirty="0"/>
              <a:t>Prioritering og handleplan</a:t>
            </a:r>
          </a:p>
          <a:p>
            <a:r>
              <a:rPr lang="da-DK" dirty="0"/>
              <a:t>Udførsel</a:t>
            </a:r>
          </a:p>
          <a:p>
            <a:r>
              <a:rPr lang="da-DK" dirty="0"/>
              <a:t>Opfølgning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9E7C2C8-6777-7FB0-F280-661B9F79DA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56D3EEF-DE4E-429D-8EC4-DDC531AFF587}" type="slidenum">
              <a:rPr lang="da-DK" smtClean="0"/>
              <a:pPr/>
              <a:t>3</a:t>
            </a:fld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0F07614-0AB6-897A-378A-E8539B3B05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fld id="{D9B6495F-7A5F-49B7-B2FB-01E93EF8A91F}" type="datetime1">
              <a:rPr lang="da-DK" smtClean="0"/>
              <a:pPr algn="r"/>
              <a:t>05-03-2024</a:t>
            </a:fld>
            <a:endParaRPr lang="da-DK" dirty="0"/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9801FD0E-C1CF-420E-BF04-117E14A70D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3533176"/>
              </p:ext>
            </p:extLst>
          </p:nvPr>
        </p:nvGraphicFramePr>
        <p:xfrm>
          <a:off x="6253674" y="3625924"/>
          <a:ext cx="4842651" cy="2768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5" name="Lige pilforbindelse 14">
            <a:extLst>
              <a:ext uri="{FF2B5EF4-FFF2-40B4-BE49-F238E27FC236}">
                <a16:creationId xmlns:a16="http://schemas.microsoft.com/office/drawing/2014/main" id="{AF36F2D6-5E7C-9A18-54F7-D83323465AD2}"/>
              </a:ext>
            </a:extLst>
          </p:cNvPr>
          <p:cNvCxnSpPr>
            <a:cxnSpLocks/>
          </p:cNvCxnSpPr>
          <p:nvPr/>
        </p:nvCxnSpPr>
        <p:spPr>
          <a:xfrm flipV="1">
            <a:off x="7479847" y="2691863"/>
            <a:ext cx="72008" cy="1584176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Lige pilforbindelse 17">
            <a:extLst>
              <a:ext uri="{FF2B5EF4-FFF2-40B4-BE49-F238E27FC236}">
                <a16:creationId xmlns:a16="http://schemas.microsoft.com/office/drawing/2014/main" id="{BE012154-7AAC-226D-B837-1B1B559A9B95}"/>
              </a:ext>
            </a:extLst>
          </p:cNvPr>
          <p:cNvCxnSpPr>
            <a:cxnSpLocks/>
          </p:cNvCxnSpPr>
          <p:nvPr/>
        </p:nvCxnSpPr>
        <p:spPr>
          <a:xfrm>
            <a:off x="8488172" y="2564904"/>
            <a:ext cx="64054" cy="77707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F42DBE13-456D-A06E-C8C7-ED15E72462B3}"/>
              </a:ext>
            </a:extLst>
          </p:cNvPr>
          <p:cNvGrpSpPr/>
          <p:nvPr/>
        </p:nvGrpSpPr>
        <p:grpSpPr>
          <a:xfrm>
            <a:off x="4871864" y="1248823"/>
            <a:ext cx="2259121" cy="1801887"/>
            <a:chOff x="4871864" y="1248823"/>
            <a:chExt cx="2259121" cy="1801887"/>
          </a:xfrm>
        </p:grpSpPr>
        <p:graphicFrame>
          <p:nvGraphicFramePr>
            <p:cNvPr id="12" name="Diagram 11">
              <a:extLst>
                <a:ext uri="{FF2B5EF4-FFF2-40B4-BE49-F238E27FC236}">
                  <a16:creationId xmlns:a16="http://schemas.microsoft.com/office/drawing/2014/main" id="{36B5AB39-E566-4876-6916-C7896EF12AE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83125259"/>
                </p:ext>
              </p:extLst>
            </p:nvPr>
          </p:nvGraphicFramePr>
          <p:xfrm>
            <a:off x="4871864" y="1268759"/>
            <a:ext cx="2259121" cy="178195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23" name="Tekstfelt 22">
              <a:extLst>
                <a:ext uri="{FF2B5EF4-FFF2-40B4-BE49-F238E27FC236}">
                  <a16:creationId xmlns:a16="http://schemas.microsoft.com/office/drawing/2014/main" id="{F8705205-872B-0B81-E160-CED885A3148A}"/>
                </a:ext>
              </a:extLst>
            </p:cNvPr>
            <p:cNvSpPr txBox="1"/>
            <p:nvPr/>
          </p:nvSpPr>
          <p:spPr>
            <a:xfrm>
              <a:off x="5605602" y="1248823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/>
                <a:t>2023</a:t>
              </a:r>
            </a:p>
          </p:txBody>
        </p:sp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4BF801BE-FD01-FEBC-1F65-32579571D7A7}"/>
              </a:ext>
            </a:extLst>
          </p:cNvPr>
          <p:cNvGrpSpPr/>
          <p:nvPr/>
        </p:nvGrpSpPr>
        <p:grpSpPr>
          <a:xfrm>
            <a:off x="7342703" y="1238978"/>
            <a:ext cx="2259121" cy="1796864"/>
            <a:chOff x="7342703" y="1238978"/>
            <a:chExt cx="2259121" cy="1796864"/>
          </a:xfrm>
        </p:grpSpPr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8962CF85-45AD-F25F-7BE0-CE65FC1BAC0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347195756"/>
                </p:ext>
              </p:extLst>
            </p:nvPr>
          </p:nvGraphicFramePr>
          <p:xfrm>
            <a:off x="7342703" y="1253891"/>
            <a:ext cx="2259121" cy="178195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sp>
          <p:nvSpPr>
            <p:cNvPr id="24" name="Tekstfelt 23">
              <a:extLst>
                <a:ext uri="{FF2B5EF4-FFF2-40B4-BE49-F238E27FC236}">
                  <a16:creationId xmlns:a16="http://schemas.microsoft.com/office/drawing/2014/main" id="{AABF9E12-4804-0E7D-040C-D26E91783F4F}"/>
                </a:ext>
              </a:extLst>
            </p:cNvPr>
            <p:cNvSpPr txBox="1"/>
            <p:nvPr/>
          </p:nvSpPr>
          <p:spPr>
            <a:xfrm>
              <a:off x="8148227" y="1238978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/>
                <a:t>2024</a:t>
              </a:r>
            </a:p>
          </p:txBody>
        </p:sp>
      </p:grp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076B1461-686D-CB0B-ACE4-7F56BF7BBE9B}"/>
              </a:ext>
            </a:extLst>
          </p:cNvPr>
          <p:cNvGrpSpPr/>
          <p:nvPr/>
        </p:nvGrpSpPr>
        <p:grpSpPr>
          <a:xfrm>
            <a:off x="9773350" y="1238978"/>
            <a:ext cx="2259121" cy="1796863"/>
            <a:chOff x="9773350" y="1238978"/>
            <a:chExt cx="2259121" cy="1796863"/>
          </a:xfrm>
        </p:grpSpPr>
        <p:graphicFrame>
          <p:nvGraphicFramePr>
            <p:cNvPr id="7" name="Diagram 6">
              <a:extLst>
                <a:ext uri="{FF2B5EF4-FFF2-40B4-BE49-F238E27FC236}">
                  <a16:creationId xmlns:a16="http://schemas.microsoft.com/office/drawing/2014/main" id="{A6F840EC-B6EC-6DC2-27E4-23242B0A251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8633866"/>
                </p:ext>
              </p:extLst>
            </p:nvPr>
          </p:nvGraphicFramePr>
          <p:xfrm>
            <a:off x="9773350" y="1253890"/>
            <a:ext cx="2259121" cy="178195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7" r:lo="rId18" r:qs="rId19" r:cs="rId20"/>
            </a:graphicData>
          </a:graphic>
        </p:graphicFrame>
        <p:sp>
          <p:nvSpPr>
            <p:cNvPr id="25" name="Tekstfelt 24">
              <a:extLst>
                <a:ext uri="{FF2B5EF4-FFF2-40B4-BE49-F238E27FC236}">
                  <a16:creationId xmlns:a16="http://schemas.microsoft.com/office/drawing/2014/main" id="{B1EA7B0D-FE16-B1A7-8126-CE72083E4472}"/>
                </a:ext>
              </a:extLst>
            </p:cNvPr>
            <p:cNvSpPr txBox="1"/>
            <p:nvPr/>
          </p:nvSpPr>
          <p:spPr>
            <a:xfrm>
              <a:off x="10578874" y="1238978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/>
                <a:t>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206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6742CCC7-FCAA-97FC-FB1D-E064CBEB7D12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3236277-F0EA-DC9F-E181-584B3BE8F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56D3EEF-DE4E-429D-8EC4-DDC531AFF587}" type="slidenum">
              <a:rPr lang="da-DK" smtClean="0"/>
              <a:pPr/>
              <a:t>4</a:t>
            </a:fld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CCBBEF1-2B2A-036B-1CD8-C2D660536F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fld id="{D9B6495F-7A5F-49B7-B2FB-01E93EF8A91F}" type="datetime1">
              <a:rPr lang="da-DK" smtClean="0"/>
              <a:pPr algn="r"/>
              <a:t>05-03-2024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67F741B-33D2-A39A-4A83-8002486244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32" r="47047"/>
          <a:stretch/>
        </p:blipFill>
        <p:spPr>
          <a:xfrm>
            <a:off x="184538" y="540252"/>
            <a:ext cx="9943910" cy="6201116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3142E56D-36A6-0F11-8E12-F764C11BFB85}"/>
              </a:ext>
            </a:extLst>
          </p:cNvPr>
          <p:cNvSpPr txBox="1"/>
          <p:nvPr/>
        </p:nvSpPr>
        <p:spPr>
          <a:xfrm>
            <a:off x="10396804" y="2348880"/>
            <a:ext cx="1407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hlinkClick r:id="rId3"/>
              </a:rPr>
              <a:t>https://bautransport.dk/lufttransport/aarlig-arbejdsmiljoedroeftelse</a:t>
            </a:r>
            <a:endParaRPr lang="da-DK" sz="12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3472A54-70C3-FCEA-35EB-6EFF5959AF2B}"/>
              </a:ext>
            </a:extLst>
          </p:cNvPr>
          <p:cNvSpPr txBox="1"/>
          <p:nvPr/>
        </p:nvSpPr>
        <p:spPr>
          <a:xfrm>
            <a:off x="10383846" y="404664"/>
            <a:ext cx="1407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hlinkClick r:id="rId4"/>
              </a:rPr>
              <a:t>https://www.trafikstyrelsen.dk/publikationsliste/luftfart-publikationer/2022/jan/hjaelperedskab-samt-vejledning-til-den-aarlige-arbejdsmiljoedroeftelse</a:t>
            </a:r>
            <a:endParaRPr lang="da-DK" sz="1200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3EA7A21-FC06-8D6F-050E-129F77077F65}"/>
              </a:ext>
            </a:extLst>
          </p:cNvPr>
          <p:cNvSpPr/>
          <p:nvPr/>
        </p:nvSpPr>
        <p:spPr>
          <a:xfrm>
            <a:off x="623392" y="3924716"/>
            <a:ext cx="8208912" cy="252028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826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18648EF7-DD3E-065F-15E5-128FB4E4C3AD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da-DK" dirty="0"/>
              <a:t>Start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34C9496-6877-D921-7282-32495FF99B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56D3EEF-DE4E-429D-8EC4-DDC531AFF587}" type="slidenum">
              <a:rPr lang="da-DK" smtClean="0"/>
              <a:pPr/>
              <a:t>5</a:t>
            </a:fld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73225C7-8050-7CDC-34C8-E404D63DF6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fld id="{D9B6495F-7A5F-49B7-B2FB-01E93EF8A91F}" type="datetime1">
              <a:rPr lang="da-DK" smtClean="0"/>
              <a:pPr algn="r"/>
              <a:t>05-03-2024</a:t>
            </a:fld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B068F6E4-1061-8187-55FF-2B0BBCDE1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73" t="68431" r="61654" b="7370"/>
          <a:stretch/>
        </p:blipFill>
        <p:spPr>
          <a:xfrm>
            <a:off x="131676" y="2636912"/>
            <a:ext cx="11928648" cy="336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06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FC34205-744A-4ADC-3720-DC79287BB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56D3EEF-DE4E-429D-8EC4-DDC531AFF587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42FBEC4-C479-3B2A-3DE6-4604DF619E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fld id="{D9B6495F-7A5F-49B7-B2FB-01E93EF8A91F}" type="datetime1">
              <a:rPr lang="da-DK" smtClean="0"/>
              <a:pPr algn="r"/>
              <a:t>05-03-2024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1CC1510-AC78-80D5-1FF6-65E638AE40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66" r="15153"/>
          <a:stretch/>
        </p:blipFill>
        <p:spPr>
          <a:xfrm>
            <a:off x="191344" y="181694"/>
            <a:ext cx="8280920" cy="6494611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4091A0A4-8B93-8F62-1676-BC7822DA3B93}"/>
              </a:ext>
            </a:extLst>
          </p:cNvPr>
          <p:cNvSpPr txBox="1"/>
          <p:nvPr/>
        </p:nvSpPr>
        <p:spPr>
          <a:xfrm>
            <a:off x="8880309" y="5373216"/>
            <a:ext cx="3144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hlinkClick r:id="rId4"/>
              </a:rPr>
              <a:t>https://bautransport.dk/lufttransport/aarlig-arbejdsmiljoedroeftelse</a:t>
            </a:r>
            <a:endParaRPr lang="da-DK" sz="1200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9C92B3A6-7CE5-9478-8445-EFD36A80DBB8}"/>
              </a:ext>
            </a:extLst>
          </p:cNvPr>
          <p:cNvSpPr txBox="1"/>
          <p:nvPr/>
        </p:nvSpPr>
        <p:spPr>
          <a:xfrm>
            <a:off x="8568642" y="135547"/>
            <a:ext cx="37676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Et år for hvert faneblad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Skemaets kolonner: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1600" dirty="0"/>
              <a:t>Lilla: Plan og mål for forgange år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1600" dirty="0"/>
              <a:t>Lyserød: Evaluering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1600" dirty="0"/>
              <a:t>Grøn: Plan for næste år</a:t>
            </a:r>
          </a:p>
        </p:txBody>
      </p:sp>
    </p:spTree>
    <p:extLst>
      <p:ext uri="{BB962C8B-B14F-4D97-AF65-F5344CB8AC3E}">
        <p14:creationId xmlns:p14="http://schemas.microsoft.com/office/powerpoint/2010/main" val="886874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E6FA0-26E9-E6A4-17C6-4F3C7528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F00D7A9-15A4-DD46-CA32-EB347DE38A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56D3EEF-DE4E-429D-8EC4-DDC531AFF587}" type="slidenum">
              <a:rPr lang="da-DK" smtClean="0"/>
              <a:pPr/>
              <a:t>7</a:t>
            </a:fld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2D27CD0-D290-134D-2D17-828BEE046A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fld id="{D9B6495F-7A5F-49B7-B2FB-01E93EF8A91F}" type="datetime1">
              <a:rPr lang="da-DK" smtClean="0"/>
              <a:pPr algn="r"/>
              <a:t>05-03-2024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50619B8-0BA2-2E8A-F183-CE946B1C0B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71" r="15153" b="45041"/>
          <a:stretch/>
        </p:blipFill>
        <p:spPr>
          <a:xfrm>
            <a:off x="165181" y="141277"/>
            <a:ext cx="8064896" cy="7798446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EBF0413C-016A-1A68-81CA-C854518908F2}"/>
              </a:ext>
            </a:extLst>
          </p:cNvPr>
          <p:cNvSpPr txBox="1"/>
          <p:nvPr/>
        </p:nvSpPr>
        <p:spPr>
          <a:xfrm>
            <a:off x="8544272" y="4221088"/>
            <a:ext cx="3144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hlinkClick r:id="rId3"/>
              </a:rPr>
              <a:t>https://bautransport.dk/lufttransport/aarlig-arbejdsmiljoedroeftelse</a:t>
            </a:r>
            <a:endParaRPr lang="da-DK" sz="1200" dirty="0"/>
          </a:p>
        </p:txBody>
      </p:sp>
    </p:spTree>
    <p:extLst>
      <p:ext uri="{BB962C8B-B14F-4D97-AF65-F5344CB8AC3E}">
        <p14:creationId xmlns:p14="http://schemas.microsoft.com/office/powerpoint/2010/main" val="1351267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8646E-397D-5E9A-3C1A-40E272BBB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D09784E-C98E-03E9-A067-6E11E09DBC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56D3EEF-DE4E-429D-8EC4-DDC531AFF587}" type="slidenum">
              <a:rPr lang="da-DK" smtClean="0"/>
              <a:pPr/>
              <a:t>8</a:t>
            </a:fld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8311B7B-701F-7777-8698-FDD01C12D4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fld id="{D9B6495F-7A5F-49B7-B2FB-01E93EF8A91F}" type="datetime1">
              <a:rPr lang="da-DK" smtClean="0"/>
              <a:pPr algn="r"/>
              <a:t>05-03-2024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7868EAC-AB4A-9197-C9E2-D32657C5DE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66" r="15153"/>
          <a:stretch/>
        </p:blipFill>
        <p:spPr>
          <a:xfrm>
            <a:off x="191344" y="181694"/>
            <a:ext cx="8280920" cy="6494611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F158B502-9B82-8026-5E60-576D66DC511F}"/>
              </a:ext>
            </a:extLst>
          </p:cNvPr>
          <p:cNvSpPr txBox="1"/>
          <p:nvPr/>
        </p:nvSpPr>
        <p:spPr>
          <a:xfrm>
            <a:off x="8880309" y="5373216"/>
            <a:ext cx="3144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hlinkClick r:id="rId3"/>
              </a:rPr>
              <a:t>https://bautransport.dk/lufttransport/aarlig-arbejdsmiljoedroeftelse</a:t>
            </a:r>
            <a:endParaRPr lang="da-DK" sz="1200" dirty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7BA45595-DAF8-6ADB-DFDB-F197945DA167}"/>
              </a:ext>
            </a:extLst>
          </p:cNvPr>
          <p:cNvSpPr txBox="1"/>
          <p:nvPr/>
        </p:nvSpPr>
        <p:spPr>
          <a:xfrm>
            <a:off x="8544273" y="260648"/>
            <a:ext cx="33123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Temaer til drøftelsen: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Arbejdsmiljøarbejdet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Formidling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Trivselsfremme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Forebyggelse af belastninger</a:t>
            </a:r>
            <a:br>
              <a:rPr lang="da-DK" dirty="0"/>
            </a:br>
            <a:r>
              <a:rPr lang="da-DK" dirty="0"/>
              <a:t>fx støj, ergonomi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Ulykker og sygefravær</a:t>
            </a:r>
          </a:p>
        </p:txBody>
      </p:sp>
    </p:spTree>
    <p:extLst>
      <p:ext uri="{BB962C8B-B14F-4D97-AF65-F5344CB8AC3E}">
        <p14:creationId xmlns:p14="http://schemas.microsoft.com/office/powerpoint/2010/main" val="3393461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A3319C10-AD93-26E9-451C-152D3B8BEC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65" t="73815" r="25027" b="13295"/>
          <a:stretch/>
        </p:blipFill>
        <p:spPr>
          <a:xfrm>
            <a:off x="18931" y="2885227"/>
            <a:ext cx="11593288" cy="1569577"/>
          </a:xfrm>
          <a:prstGeom prst="rect">
            <a:avLst/>
          </a:prstGeom>
        </p:spPr>
      </p:pic>
      <p:sp>
        <p:nvSpPr>
          <p:cNvPr id="4" name="Pladsholder til dias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56D3EEF-DE4E-429D-8EC4-DDC531AFF587}" type="slidenum">
              <a:rPr lang="da-DK" smtClean="0"/>
              <a:pPr/>
              <a:t>9</a:t>
            </a:fld>
            <a:endParaRPr lang="da-DK" dirty="0"/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1CCA7F81-0722-11C7-2258-76E904B8D545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fld id="{D9B6495F-7A5F-49B7-B2FB-01E93EF8A91F}" type="datetime1">
              <a:rPr lang="da-DK" smtClean="0"/>
              <a:pPr algn="r"/>
              <a:t>05-03-2024</a:t>
            </a:fld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48B1AE34-A486-6F5C-2DFF-8DD819E71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438" t="70550" r="980" b="13295"/>
          <a:stretch/>
        </p:blipFill>
        <p:spPr>
          <a:xfrm>
            <a:off x="1546790" y="4293096"/>
            <a:ext cx="10189132" cy="1967223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AE1110EE-946B-D90A-757C-3F54DE2CF8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67" t="43909" r="24755" b="47175"/>
          <a:stretch/>
        </p:blipFill>
        <p:spPr>
          <a:xfrm>
            <a:off x="190062" y="287125"/>
            <a:ext cx="11562002" cy="1080120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98ACC72E-E234-54C3-E279-54F94E33B2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285" t="44948" r="1001" b="46136"/>
          <a:stretch/>
        </p:blipFill>
        <p:spPr>
          <a:xfrm>
            <a:off x="1703512" y="1170846"/>
            <a:ext cx="10189132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8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A_præsentation-widescreen_flemmmings">
  <a:themeElements>
    <a:clrScheme name="Brugerdefineret 2">
      <a:dk1>
        <a:srgbClr val="000000"/>
      </a:dk1>
      <a:lt1>
        <a:srgbClr val="FFFFFF"/>
      </a:lt1>
      <a:dk2>
        <a:srgbClr val="606060"/>
      </a:dk2>
      <a:lt2>
        <a:srgbClr val="EEECE1"/>
      </a:lt2>
      <a:accent1>
        <a:srgbClr val="EE802C"/>
      </a:accent1>
      <a:accent2>
        <a:srgbClr val="C1D2E6"/>
      </a:accent2>
      <a:accent3>
        <a:srgbClr val="7390C4"/>
      </a:accent3>
      <a:accent4>
        <a:srgbClr val="B6D9B7"/>
      </a:accent4>
      <a:accent5>
        <a:srgbClr val="CDD0D1"/>
      </a:accent5>
      <a:accent6>
        <a:srgbClr val="74A5B1"/>
      </a:accent6>
      <a:hlink>
        <a:srgbClr val="366092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-præsentation-16-9-format 2022" id="{D482C87F-B12A-46B0-9501-2071C42058ED}" vid="{DFAF8471-72E6-4E2E-AD42-05069E74A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DBEA962B739FF4E92CF02C0865C93BB" ma:contentTypeVersion="16" ma:contentTypeDescription="Opret et nyt dokument." ma:contentTypeScope="" ma:versionID="2831f9c753541677d62626eb257cf4cc">
  <xsd:schema xmlns:xsd="http://www.w3.org/2001/XMLSchema" xmlns:xs="http://www.w3.org/2001/XMLSchema" xmlns:p="http://schemas.microsoft.com/office/2006/metadata/properties" xmlns:ns2="d7632fee-18db-4d99-9db2-4c1a7e4bbf7b" xmlns:ns3="4abd0bb2-fbb3-4a4e-af44-c43e52ec9380" targetNamespace="http://schemas.microsoft.com/office/2006/metadata/properties" ma:root="true" ma:fieldsID="3c613663555c7d094c434bd58d4f3fb1" ns2:_="" ns3:_="">
    <xsd:import namespace="d7632fee-18db-4d99-9db2-4c1a7e4bbf7b"/>
    <xsd:import namespace="4abd0bb2-fbb3-4a4e-af44-c43e52ec93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32fee-18db-4d99-9db2-4c1a7e4bbf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ledmærker" ma:readOnly="false" ma:fieldId="{5cf76f15-5ced-4ddc-b409-7134ff3c332f}" ma:taxonomyMulti="true" ma:sspId="367aa0e5-e644-4204-9046-af359a7556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bd0bb2-fbb3-4a4e-af44-c43e52ec9380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6c34397c-c2df-4b0d-9c6c-8336b7a1381c}" ma:internalName="TaxCatchAll" ma:showField="CatchAllData" ma:web="4abd0bb2-fbb3-4a4e-af44-c43e52ec93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abd0bb2-fbb3-4a4e-af44-c43e52ec9380" xsi:nil="true"/>
    <lcf76f155ced4ddcb4097134ff3c332f xmlns="d7632fee-18db-4d99-9db2-4c1a7e4bbf7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F7EC3D9-FC57-4BC6-A989-2CD6BC98C2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9618DC-83ED-47F1-90B9-74E0218094CE}"/>
</file>

<file path=customXml/itemProps3.xml><?xml version="1.0" encoding="utf-8"?>
<ds:datastoreItem xmlns:ds="http://schemas.openxmlformats.org/officeDocument/2006/customXml" ds:itemID="{A248A0B8-C77E-4C59-AD04-0946E6B8DCE3}">
  <ds:schemaRefs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a6cbc550-43e9-4722-bc68-c8561970d8e2"/>
    <ds:schemaRef ds:uri="http://www.w3.org/XML/1998/namespace"/>
    <ds:schemaRef ds:uri="http://purl.org/dc/dcmitype/"/>
    <ds:schemaRef ds:uri="3b7ab38d-a901-4bfd-a36e-87c841cceae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TA-præsentation-16-9-format 2022</Template>
  <TotalTime>252</TotalTime>
  <Words>259</Words>
  <Application>Microsoft Office PowerPoint</Application>
  <PresentationFormat>Widescreen</PresentationFormat>
  <Paragraphs>81</Paragraphs>
  <Slides>10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4" baseType="lpstr">
      <vt:lpstr>Arial</vt:lpstr>
      <vt:lpstr>Calibri</vt:lpstr>
      <vt:lpstr>Candara</vt:lpstr>
      <vt:lpstr>TA_præsentation-widescreen_flemmmings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Eva Thoft</dc:creator>
  <cp:lastModifiedBy>Eva Thoft</cp:lastModifiedBy>
  <cp:revision>1</cp:revision>
  <dcterms:created xsi:type="dcterms:W3CDTF">2024-03-04T14:45:20Z</dcterms:created>
  <dcterms:modified xsi:type="dcterms:W3CDTF">2024-03-05T13:29:00Z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1030</vt:i4>
  </property>
  <property fmtid="{D5CDD505-2E9C-101B-9397-08002B2CF9AE}" pid="3" name="_Version">
    <vt:lpwstr>12.0.4518</vt:lpwstr>
  </property>
  <property fmtid="{D5CDD505-2E9C-101B-9397-08002B2CF9AE}" pid="4" name="ContentTypeId">
    <vt:lpwstr>0x0101001DBEA962B739FF4E92CF02C0865C93BB</vt:lpwstr>
  </property>
  <property fmtid="{D5CDD505-2E9C-101B-9397-08002B2CF9AE}" pid="5" name="MediaServiceImageTags">
    <vt:lpwstr/>
  </property>
</Properties>
</file>