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9" r:id="rId4"/>
    <p:sldMasterId id="2147483873" r:id="rId5"/>
    <p:sldMasterId id="2147483878" r:id="rId6"/>
    <p:sldMasterId id="2147483884" r:id="rId7"/>
    <p:sldMasterId id="2147483889" r:id="rId8"/>
  </p:sldMasterIdLst>
  <p:notesMasterIdLst>
    <p:notesMasterId r:id="rId30"/>
  </p:notesMasterIdLst>
  <p:handoutMasterIdLst>
    <p:handoutMasterId r:id="rId31"/>
  </p:handoutMasterIdLst>
  <p:sldIdLst>
    <p:sldId id="319" r:id="rId9"/>
    <p:sldId id="445" r:id="rId10"/>
    <p:sldId id="813" r:id="rId11"/>
    <p:sldId id="806" r:id="rId12"/>
    <p:sldId id="810" r:id="rId13"/>
    <p:sldId id="449" r:id="rId14"/>
    <p:sldId id="451" r:id="rId15"/>
    <p:sldId id="494" r:id="rId16"/>
    <p:sldId id="510" r:id="rId17"/>
    <p:sldId id="996" r:id="rId18"/>
    <p:sldId id="814" r:id="rId19"/>
    <p:sldId id="1018" r:id="rId20"/>
    <p:sldId id="452" r:id="rId21"/>
    <p:sldId id="454" r:id="rId22"/>
    <p:sldId id="447" r:id="rId23"/>
    <p:sldId id="423" r:id="rId24"/>
    <p:sldId id="427" r:id="rId25"/>
    <p:sldId id="428" r:id="rId26"/>
    <p:sldId id="812" r:id="rId27"/>
    <p:sldId id="444" r:id="rId28"/>
    <p:sldId id="1036" r:id="rId29"/>
  </p:sldIdLst>
  <p:sldSz cx="9144000" cy="6858000" type="screen4x3"/>
  <p:notesSz cx="6797675" cy="9926638"/>
  <p:defaultTextStyle>
    <a:defPPr>
      <a:defRPr lang="da-DK"/>
    </a:defPPr>
    <a:lvl1pPr marL="0" algn="l" defTabSz="456957" rtl="0" eaLnBrk="1" latinLnBrk="0" hangingPunct="1">
      <a:defRPr sz="1700" kern="1200">
        <a:solidFill>
          <a:schemeClr val="tx1"/>
        </a:solidFill>
        <a:latin typeface="+mn-lt"/>
        <a:ea typeface="+mn-ea"/>
        <a:cs typeface="+mn-cs"/>
      </a:defRPr>
    </a:lvl1pPr>
    <a:lvl2pPr marL="456957" algn="l" defTabSz="456957" rtl="0" eaLnBrk="1" latinLnBrk="0" hangingPunct="1">
      <a:defRPr sz="1700" kern="1200">
        <a:solidFill>
          <a:schemeClr val="tx1"/>
        </a:solidFill>
        <a:latin typeface="+mn-lt"/>
        <a:ea typeface="+mn-ea"/>
        <a:cs typeface="+mn-cs"/>
      </a:defRPr>
    </a:lvl2pPr>
    <a:lvl3pPr marL="913915" algn="l" defTabSz="456957" rtl="0" eaLnBrk="1" latinLnBrk="0" hangingPunct="1">
      <a:defRPr sz="1700" kern="1200">
        <a:solidFill>
          <a:schemeClr val="tx1"/>
        </a:solidFill>
        <a:latin typeface="+mn-lt"/>
        <a:ea typeface="+mn-ea"/>
        <a:cs typeface="+mn-cs"/>
      </a:defRPr>
    </a:lvl3pPr>
    <a:lvl4pPr marL="1370874" algn="l" defTabSz="456957" rtl="0" eaLnBrk="1" latinLnBrk="0" hangingPunct="1">
      <a:defRPr sz="1700" kern="1200">
        <a:solidFill>
          <a:schemeClr val="tx1"/>
        </a:solidFill>
        <a:latin typeface="+mn-lt"/>
        <a:ea typeface="+mn-ea"/>
        <a:cs typeface="+mn-cs"/>
      </a:defRPr>
    </a:lvl4pPr>
    <a:lvl5pPr marL="1827833" algn="l" defTabSz="456957" rtl="0" eaLnBrk="1" latinLnBrk="0" hangingPunct="1">
      <a:defRPr sz="1700" kern="1200">
        <a:solidFill>
          <a:schemeClr val="tx1"/>
        </a:solidFill>
        <a:latin typeface="+mn-lt"/>
        <a:ea typeface="+mn-ea"/>
        <a:cs typeface="+mn-cs"/>
      </a:defRPr>
    </a:lvl5pPr>
    <a:lvl6pPr marL="2284791" algn="l" defTabSz="456957" rtl="0" eaLnBrk="1" latinLnBrk="0" hangingPunct="1">
      <a:defRPr sz="1700" kern="1200">
        <a:solidFill>
          <a:schemeClr val="tx1"/>
        </a:solidFill>
        <a:latin typeface="+mn-lt"/>
        <a:ea typeface="+mn-ea"/>
        <a:cs typeface="+mn-cs"/>
      </a:defRPr>
    </a:lvl6pPr>
    <a:lvl7pPr marL="2741748" algn="l" defTabSz="456957" rtl="0" eaLnBrk="1" latinLnBrk="0" hangingPunct="1">
      <a:defRPr sz="1700" kern="1200">
        <a:solidFill>
          <a:schemeClr val="tx1"/>
        </a:solidFill>
        <a:latin typeface="+mn-lt"/>
        <a:ea typeface="+mn-ea"/>
        <a:cs typeface="+mn-cs"/>
      </a:defRPr>
    </a:lvl7pPr>
    <a:lvl8pPr marL="3198707" algn="l" defTabSz="456957" rtl="0" eaLnBrk="1" latinLnBrk="0" hangingPunct="1">
      <a:defRPr sz="1700" kern="1200">
        <a:solidFill>
          <a:schemeClr val="tx1"/>
        </a:solidFill>
        <a:latin typeface="+mn-lt"/>
        <a:ea typeface="+mn-ea"/>
        <a:cs typeface="+mn-cs"/>
      </a:defRPr>
    </a:lvl8pPr>
    <a:lvl9pPr marL="3655664" algn="l" defTabSz="456957"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Ikke-navngivet sektion" id="{1A08636B-E9CB-524C-9AE2-8C8F40779DAB}">
          <p14:sldIdLst>
            <p14:sldId id="319"/>
            <p14:sldId id="445"/>
            <p14:sldId id="813"/>
            <p14:sldId id="806"/>
            <p14:sldId id="810"/>
            <p14:sldId id="449"/>
            <p14:sldId id="451"/>
            <p14:sldId id="494"/>
            <p14:sldId id="510"/>
            <p14:sldId id="996"/>
            <p14:sldId id="814"/>
            <p14:sldId id="1018"/>
            <p14:sldId id="452"/>
            <p14:sldId id="454"/>
            <p14:sldId id="447"/>
            <p14:sldId id="423"/>
            <p14:sldId id="427"/>
            <p14:sldId id="428"/>
            <p14:sldId id="812"/>
            <p14:sldId id="444"/>
            <p14:sldId id="1036"/>
          </p14:sldIdLst>
        </p14:section>
      </p14:sectionLst>
    </p:ext>
    <p:ext uri="{EFAFB233-063F-42B5-8137-9DF3F51BA10A}">
      <p15:sldGuideLst xmlns:p15="http://schemas.microsoft.com/office/powerpoint/2012/main">
        <p15:guide id="1" orient="horz" pos="2160">
          <p15:clr>
            <a:srgbClr val="A4A3A4"/>
          </p15:clr>
        </p15:guide>
        <p15:guide id="2" pos="28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6213"/>
    <a:srgbClr val="EE961F"/>
    <a:srgbClr val="339933"/>
    <a:srgbClr val="FFCC66"/>
    <a:srgbClr val="800040"/>
    <a:srgbClr val="0080FF"/>
    <a:srgbClr val="6666FF"/>
    <a:srgbClr val="EF961F"/>
    <a:srgbClr val="ED961E"/>
    <a:srgbClr val="FB9F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3592" autoAdjust="0"/>
  </p:normalViewPr>
  <p:slideViewPr>
    <p:cSldViewPr snapToGrid="0" snapToObjects="1">
      <p:cViewPr varScale="1">
        <p:scale>
          <a:sx n="62" d="100"/>
          <a:sy n="62" d="100"/>
        </p:scale>
        <p:origin x="1404" y="44"/>
      </p:cViewPr>
      <p:guideLst>
        <p:guide orient="horz" pos="2160"/>
        <p:guide pos="288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7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0E276-3634-4832-90B2-75C3608ABACE}"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da-DK"/>
        </a:p>
      </dgm:t>
    </dgm:pt>
    <dgm:pt modelId="{AB8536A8-12BF-42F2-8F6C-71216D66CB5E}">
      <dgm:prSet phldrT="[Tekst]"/>
      <dgm:spPr/>
      <dgm:t>
        <a:bodyPr/>
        <a:lstStyle/>
        <a:p>
          <a:r>
            <a:rPr lang="da-DK" dirty="0"/>
            <a:t>Grovhed</a:t>
          </a:r>
        </a:p>
      </dgm:t>
    </dgm:pt>
    <dgm:pt modelId="{E2319B7B-7DD7-44D7-A2B7-5D83B6FB776C}" type="parTrans" cxnId="{6927D683-DBCB-4877-8288-D70E65324CD1}">
      <dgm:prSet/>
      <dgm:spPr/>
      <dgm:t>
        <a:bodyPr/>
        <a:lstStyle/>
        <a:p>
          <a:endParaRPr lang="da-DK"/>
        </a:p>
      </dgm:t>
    </dgm:pt>
    <dgm:pt modelId="{DCF344BB-4D64-4A88-B4F3-A2499B5BA392}" type="sibTrans" cxnId="{6927D683-DBCB-4877-8288-D70E65324CD1}">
      <dgm:prSet/>
      <dgm:spPr/>
      <dgm:t>
        <a:bodyPr/>
        <a:lstStyle/>
        <a:p>
          <a:endParaRPr lang="da-DK"/>
        </a:p>
      </dgm:t>
    </dgm:pt>
    <dgm:pt modelId="{3EAC00EB-7822-4908-BB6A-6BC0C93AA71C}">
      <dgm:prSet phldrT="[Tekst]"/>
      <dgm:spPr/>
      <dgm:t>
        <a:bodyPr/>
        <a:lstStyle/>
        <a:p>
          <a:r>
            <a:rPr lang="da-DK" dirty="0"/>
            <a:t>Hyppighed</a:t>
          </a:r>
        </a:p>
      </dgm:t>
    </dgm:pt>
    <dgm:pt modelId="{CEC089E2-9E29-4854-91FD-5B791A8E484E}" type="parTrans" cxnId="{01C1965C-A608-42CC-8B86-8C64509CAB3A}">
      <dgm:prSet/>
      <dgm:spPr/>
      <dgm:t>
        <a:bodyPr/>
        <a:lstStyle/>
        <a:p>
          <a:endParaRPr lang="da-DK"/>
        </a:p>
      </dgm:t>
    </dgm:pt>
    <dgm:pt modelId="{9DD1A89F-00B6-4C02-8B40-0D009CAE6F98}" type="sibTrans" cxnId="{01C1965C-A608-42CC-8B86-8C64509CAB3A}">
      <dgm:prSet/>
      <dgm:spPr/>
      <dgm:t>
        <a:bodyPr/>
        <a:lstStyle/>
        <a:p>
          <a:endParaRPr lang="da-DK"/>
        </a:p>
      </dgm:t>
    </dgm:pt>
    <dgm:pt modelId="{78D9CBED-AD4E-4A96-8CFC-C599876A69A9}" type="pres">
      <dgm:prSet presAssocID="{2270E276-3634-4832-90B2-75C3608ABACE}" presName="compositeShape" presStyleCnt="0">
        <dgm:presLayoutVars>
          <dgm:chMax val="2"/>
          <dgm:dir/>
          <dgm:resizeHandles val="exact"/>
        </dgm:presLayoutVars>
      </dgm:prSet>
      <dgm:spPr/>
    </dgm:pt>
    <dgm:pt modelId="{9E05F27E-5F3A-4834-A412-C559974F862B}" type="pres">
      <dgm:prSet presAssocID="{2270E276-3634-4832-90B2-75C3608ABACE}" presName="divider" presStyleLbl="fgShp" presStyleIdx="0" presStyleCnt="1"/>
      <dgm:spPr>
        <a:solidFill>
          <a:srgbClr val="9B6213"/>
        </a:solidFill>
      </dgm:spPr>
    </dgm:pt>
    <dgm:pt modelId="{6C7002E1-A46E-4879-8AA0-FD8A4F3BBC49}" type="pres">
      <dgm:prSet presAssocID="{AB8536A8-12BF-42F2-8F6C-71216D66CB5E}" presName="downArrow" presStyleLbl="node1" presStyleIdx="0" presStyleCnt="2"/>
      <dgm:spPr>
        <a:solidFill>
          <a:srgbClr val="EE961F"/>
        </a:solidFill>
      </dgm:spPr>
    </dgm:pt>
    <dgm:pt modelId="{0896F380-D179-4F40-A00F-C0431F091167}" type="pres">
      <dgm:prSet presAssocID="{AB8536A8-12BF-42F2-8F6C-71216D66CB5E}" presName="downArrowText" presStyleLbl="revTx" presStyleIdx="0" presStyleCnt="2">
        <dgm:presLayoutVars>
          <dgm:bulletEnabled val="1"/>
        </dgm:presLayoutVars>
      </dgm:prSet>
      <dgm:spPr/>
    </dgm:pt>
    <dgm:pt modelId="{C6BE8694-DD1C-469B-9A53-38094EDBB077}" type="pres">
      <dgm:prSet presAssocID="{3EAC00EB-7822-4908-BB6A-6BC0C93AA71C}" presName="upArrow" presStyleLbl="node1" presStyleIdx="1" presStyleCnt="2"/>
      <dgm:spPr>
        <a:solidFill>
          <a:srgbClr val="EE961F"/>
        </a:solidFill>
      </dgm:spPr>
    </dgm:pt>
    <dgm:pt modelId="{E4785BB8-204F-491D-B095-5A4B839DB28F}" type="pres">
      <dgm:prSet presAssocID="{3EAC00EB-7822-4908-BB6A-6BC0C93AA71C}" presName="upArrowText" presStyleLbl="revTx" presStyleIdx="1" presStyleCnt="2">
        <dgm:presLayoutVars>
          <dgm:bulletEnabled val="1"/>
        </dgm:presLayoutVars>
      </dgm:prSet>
      <dgm:spPr/>
    </dgm:pt>
  </dgm:ptLst>
  <dgm:cxnLst>
    <dgm:cxn modelId="{99DEDB08-59D7-41EA-9AE6-ACB5F345208E}" type="presOf" srcId="{2270E276-3634-4832-90B2-75C3608ABACE}" destId="{78D9CBED-AD4E-4A96-8CFC-C599876A69A9}" srcOrd="0" destOrd="0" presId="urn:microsoft.com/office/officeart/2005/8/layout/arrow3"/>
    <dgm:cxn modelId="{01C1965C-A608-42CC-8B86-8C64509CAB3A}" srcId="{2270E276-3634-4832-90B2-75C3608ABACE}" destId="{3EAC00EB-7822-4908-BB6A-6BC0C93AA71C}" srcOrd="1" destOrd="0" parTransId="{CEC089E2-9E29-4854-91FD-5B791A8E484E}" sibTransId="{9DD1A89F-00B6-4C02-8B40-0D009CAE6F98}"/>
    <dgm:cxn modelId="{6927D683-DBCB-4877-8288-D70E65324CD1}" srcId="{2270E276-3634-4832-90B2-75C3608ABACE}" destId="{AB8536A8-12BF-42F2-8F6C-71216D66CB5E}" srcOrd="0" destOrd="0" parTransId="{E2319B7B-7DD7-44D7-A2B7-5D83B6FB776C}" sibTransId="{DCF344BB-4D64-4A88-B4F3-A2499B5BA392}"/>
    <dgm:cxn modelId="{AA0C809C-86A1-48D5-BF95-D085EB66690D}" type="presOf" srcId="{AB8536A8-12BF-42F2-8F6C-71216D66CB5E}" destId="{0896F380-D179-4F40-A00F-C0431F091167}" srcOrd="0" destOrd="0" presId="urn:microsoft.com/office/officeart/2005/8/layout/arrow3"/>
    <dgm:cxn modelId="{237A87F5-8CEC-4047-A41E-A0ED623317DD}" type="presOf" srcId="{3EAC00EB-7822-4908-BB6A-6BC0C93AA71C}" destId="{E4785BB8-204F-491D-B095-5A4B839DB28F}" srcOrd="0" destOrd="0" presId="urn:microsoft.com/office/officeart/2005/8/layout/arrow3"/>
    <dgm:cxn modelId="{13899F79-8C55-4E47-86D5-44102695FF17}" type="presParOf" srcId="{78D9CBED-AD4E-4A96-8CFC-C599876A69A9}" destId="{9E05F27E-5F3A-4834-A412-C559974F862B}" srcOrd="0" destOrd="0" presId="urn:microsoft.com/office/officeart/2005/8/layout/arrow3"/>
    <dgm:cxn modelId="{277D84B6-7075-4AFA-AFB4-9C9ED0E9498D}" type="presParOf" srcId="{78D9CBED-AD4E-4A96-8CFC-C599876A69A9}" destId="{6C7002E1-A46E-4879-8AA0-FD8A4F3BBC49}" srcOrd="1" destOrd="0" presId="urn:microsoft.com/office/officeart/2005/8/layout/arrow3"/>
    <dgm:cxn modelId="{71BC88FF-FF71-4C2A-A305-1F0B2672C253}" type="presParOf" srcId="{78D9CBED-AD4E-4A96-8CFC-C599876A69A9}" destId="{0896F380-D179-4F40-A00F-C0431F091167}" srcOrd="2" destOrd="0" presId="urn:microsoft.com/office/officeart/2005/8/layout/arrow3"/>
    <dgm:cxn modelId="{2590ED09-8DC3-4ABC-A1E0-5B7CFC9F0765}" type="presParOf" srcId="{78D9CBED-AD4E-4A96-8CFC-C599876A69A9}" destId="{C6BE8694-DD1C-469B-9A53-38094EDBB077}" srcOrd="3" destOrd="0" presId="urn:microsoft.com/office/officeart/2005/8/layout/arrow3"/>
    <dgm:cxn modelId="{C1BDE4DD-8321-4A8D-A2FC-EDECDAABFEAA}" type="presParOf" srcId="{78D9CBED-AD4E-4A96-8CFC-C599876A69A9}" destId="{E4785BB8-204F-491D-B095-5A4B839DB28F}"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ABF7D-7D03-4759-838A-70DCAF0B7536}"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da-DK"/>
        </a:p>
      </dgm:t>
    </dgm:pt>
    <dgm:pt modelId="{E387763D-B906-463B-BBFD-79C3CE39E548}">
      <dgm:prSet phldrT="[Tekst]"/>
      <dgm:spPr>
        <a:solidFill>
          <a:srgbClr val="FF0000"/>
        </a:solidFill>
      </dgm:spPr>
      <dgm:t>
        <a:bodyPr/>
        <a:lstStyle/>
        <a:p>
          <a:r>
            <a:rPr lang="da-DK" dirty="0"/>
            <a:t>Krænker</a:t>
          </a:r>
        </a:p>
      </dgm:t>
    </dgm:pt>
    <dgm:pt modelId="{E0CCAE45-2E22-439C-83A3-8E4A85C2D0B5}" type="parTrans" cxnId="{84FB3E56-4333-4EBA-AEC6-F72D669259AC}">
      <dgm:prSet/>
      <dgm:spPr/>
      <dgm:t>
        <a:bodyPr/>
        <a:lstStyle/>
        <a:p>
          <a:endParaRPr lang="da-DK"/>
        </a:p>
      </dgm:t>
    </dgm:pt>
    <dgm:pt modelId="{B28A75E6-318F-416D-A936-D63E5FED476D}" type="sibTrans" cxnId="{84FB3E56-4333-4EBA-AEC6-F72D669259AC}">
      <dgm:prSet/>
      <dgm:spPr/>
      <dgm:t>
        <a:bodyPr/>
        <a:lstStyle/>
        <a:p>
          <a:endParaRPr lang="da-DK"/>
        </a:p>
      </dgm:t>
    </dgm:pt>
    <dgm:pt modelId="{F364809A-B6F9-4E28-82A3-C51A5C61BEA2}">
      <dgm:prSet phldrT="[Tekst]"/>
      <dgm:spPr>
        <a:solidFill>
          <a:srgbClr val="FF0000"/>
        </a:solidFill>
      </dgm:spPr>
      <dgm:t>
        <a:bodyPr/>
        <a:lstStyle/>
        <a:p>
          <a:r>
            <a:rPr lang="da-DK" dirty="0"/>
            <a:t>Offer</a:t>
          </a:r>
        </a:p>
      </dgm:t>
    </dgm:pt>
    <dgm:pt modelId="{64231428-FFE5-41D1-84FE-EAECC61D19E3}" type="parTrans" cxnId="{BA5B6B89-B66D-4AAC-982B-080F4FC6E596}">
      <dgm:prSet/>
      <dgm:spPr/>
      <dgm:t>
        <a:bodyPr/>
        <a:lstStyle/>
        <a:p>
          <a:endParaRPr lang="da-DK"/>
        </a:p>
      </dgm:t>
    </dgm:pt>
    <dgm:pt modelId="{FBF919D8-100C-4BF8-8B9A-4A5544190AE4}" type="sibTrans" cxnId="{BA5B6B89-B66D-4AAC-982B-080F4FC6E596}">
      <dgm:prSet/>
      <dgm:spPr/>
      <dgm:t>
        <a:bodyPr/>
        <a:lstStyle/>
        <a:p>
          <a:endParaRPr lang="da-DK"/>
        </a:p>
      </dgm:t>
    </dgm:pt>
    <dgm:pt modelId="{40D8B5BF-AC77-4936-97B2-84A05F332CDB}" type="pres">
      <dgm:prSet presAssocID="{EB3ABF7D-7D03-4759-838A-70DCAF0B7536}" presName="diagram" presStyleCnt="0">
        <dgm:presLayoutVars>
          <dgm:dir/>
          <dgm:resizeHandles val="exact"/>
        </dgm:presLayoutVars>
      </dgm:prSet>
      <dgm:spPr/>
    </dgm:pt>
    <dgm:pt modelId="{819EEB69-B758-4521-A40C-5EAEED8E2B55}" type="pres">
      <dgm:prSet presAssocID="{E387763D-B906-463B-BBFD-79C3CE39E548}" presName="arrow" presStyleLbl="node1" presStyleIdx="0" presStyleCnt="2" custScaleY="99901">
        <dgm:presLayoutVars>
          <dgm:bulletEnabled val="1"/>
        </dgm:presLayoutVars>
      </dgm:prSet>
      <dgm:spPr/>
    </dgm:pt>
    <dgm:pt modelId="{69C20107-B890-4A6F-A3ED-20AC169AD041}" type="pres">
      <dgm:prSet presAssocID="{F364809A-B6F9-4E28-82A3-C51A5C61BEA2}" presName="arrow" presStyleLbl="node1" presStyleIdx="1" presStyleCnt="2">
        <dgm:presLayoutVars>
          <dgm:bulletEnabled val="1"/>
        </dgm:presLayoutVars>
      </dgm:prSet>
      <dgm:spPr/>
    </dgm:pt>
  </dgm:ptLst>
  <dgm:cxnLst>
    <dgm:cxn modelId="{3407066D-4B5E-41AD-876C-51B40C1466CF}" type="presOf" srcId="{EB3ABF7D-7D03-4759-838A-70DCAF0B7536}" destId="{40D8B5BF-AC77-4936-97B2-84A05F332CDB}" srcOrd="0" destOrd="0" presId="urn:microsoft.com/office/officeart/2005/8/layout/arrow5"/>
    <dgm:cxn modelId="{CC3A5251-5D9C-468A-BF57-4AD542CF68C6}" type="presOf" srcId="{F364809A-B6F9-4E28-82A3-C51A5C61BEA2}" destId="{69C20107-B890-4A6F-A3ED-20AC169AD041}" srcOrd="0" destOrd="0" presId="urn:microsoft.com/office/officeart/2005/8/layout/arrow5"/>
    <dgm:cxn modelId="{84FB3E56-4333-4EBA-AEC6-F72D669259AC}" srcId="{EB3ABF7D-7D03-4759-838A-70DCAF0B7536}" destId="{E387763D-B906-463B-BBFD-79C3CE39E548}" srcOrd="0" destOrd="0" parTransId="{E0CCAE45-2E22-439C-83A3-8E4A85C2D0B5}" sibTransId="{B28A75E6-318F-416D-A936-D63E5FED476D}"/>
    <dgm:cxn modelId="{BA5B6B89-B66D-4AAC-982B-080F4FC6E596}" srcId="{EB3ABF7D-7D03-4759-838A-70DCAF0B7536}" destId="{F364809A-B6F9-4E28-82A3-C51A5C61BEA2}" srcOrd="1" destOrd="0" parTransId="{64231428-FFE5-41D1-84FE-EAECC61D19E3}" sibTransId="{FBF919D8-100C-4BF8-8B9A-4A5544190AE4}"/>
    <dgm:cxn modelId="{3AA264EF-D33F-4211-A744-41E27FE40C98}" type="presOf" srcId="{E387763D-B906-463B-BBFD-79C3CE39E548}" destId="{819EEB69-B758-4521-A40C-5EAEED8E2B55}" srcOrd="0" destOrd="0" presId="urn:microsoft.com/office/officeart/2005/8/layout/arrow5"/>
    <dgm:cxn modelId="{75FC1A78-32CF-4F94-8E24-16F61746DC6C}" type="presParOf" srcId="{40D8B5BF-AC77-4936-97B2-84A05F332CDB}" destId="{819EEB69-B758-4521-A40C-5EAEED8E2B55}" srcOrd="0" destOrd="0" presId="urn:microsoft.com/office/officeart/2005/8/layout/arrow5"/>
    <dgm:cxn modelId="{6A9365A4-8800-4F4B-8118-0510744D1F45}" type="presParOf" srcId="{40D8B5BF-AC77-4936-97B2-84A05F332CDB}" destId="{69C20107-B890-4A6F-A3ED-20AC169AD041}"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5F27E-5F3A-4834-A412-C559974F862B}">
      <dsp:nvSpPr>
        <dsp:cNvPr id="0" name=""/>
        <dsp:cNvSpPr/>
      </dsp:nvSpPr>
      <dsp:spPr>
        <a:xfrm rot="21300000">
          <a:off x="8037" y="582384"/>
          <a:ext cx="2603101" cy="298094"/>
        </a:xfrm>
        <a:prstGeom prst="mathMinus">
          <a:avLst/>
        </a:prstGeom>
        <a:solidFill>
          <a:srgbClr val="9B6213"/>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7002E1-A46E-4879-8AA0-FD8A4F3BBC49}">
      <dsp:nvSpPr>
        <dsp:cNvPr id="0" name=""/>
        <dsp:cNvSpPr/>
      </dsp:nvSpPr>
      <dsp:spPr>
        <a:xfrm>
          <a:off x="314301" y="73143"/>
          <a:ext cx="785753" cy="585145"/>
        </a:xfrm>
        <a:prstGeom prst="downArrow">
          <a:avLst/>
        </a:prstGeom>
        <a:solidFill>
          <a:srgbClr val="EE961F"/>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6F380-D179-4F40-A00F-C0431F091167}">
      <dsp:nvSpPr>
        <dsp:cNvPr id="0" name=""/>
        <dsp:cNvSpPr/>
      </dsp:nvSpPr>
      <dsp:spPr>
        <a:xfrm>
          <a:off x="1388163" y="0"/>
          <a:ext cx="838136" cy="61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da-DK" sz="1100" kern="1200" dirty="0"/>
            <a:t>Grovhed</a:t>
          </a:r>
        </a:p>
      </dsp:txBody>
      <dsp:txXfrm>
        <a:off x="1388163" y="0"/>
        <a:ext cx="838136" cy="614402"/>
      </dsp:txXfrm>
    </dsp:sp>
    <dsp:sp modelId="{C6BE8694-DD1C-469B-9A53-38094EDBB077}">
      <dsp:nvSpPr>
        <dsp:cNvPr id="0" name=""/>
        <dsp:cNvSpPr/>
      </dsp:nvSpPr>
      <dsp:spPr>
        <a:xfrm>
          <a:off x="1519122" y="804574"/>
          <a:ext cx="785753" cy="585145"/>
        </a:xfrm>
        <a:prstGeom prst="upArrow">
          <a:avLst/>
        </a:prstGeom>
        <a:solidFill>
          <a:srgbClr val="EE961F"/>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785BB8-204F-491D-B095-5A4B839DB28F}">
      <dsp:nvSpPr>
        <dsp:cNvPr id="0" name=""/>
        <dsp:cNvSpPr/>
      </dsp:nvSpPr>
      <dsp:spPr>
        <a:xfrm>
          <a:off x="392876" y="848460"/>
          <a:ext cx="838136" cy="61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da-DK" sz="1100" kern="1200" dirty="0"/>
            <a:t>Hyppighed</a:t>
          </a:r>
        </a:p>
      </dsp:txBody>
      <dsp:txXfrm>
        <a:off x="392876" y="848460"/>
        <a:ext cx="838136" cy="614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EEB69-B758-4521-A40C-5EAEED8E2B55}">
      <dsp:nvSpPr>
        <dsp:cNvPr id="0" name=""/>
        <dsp:cNvSpPr/>
      </dsp:nvSpPr>
      <dsp:spPr>
        <a:xfrm rot="16200000">
          <a:off x="692" y="522369"/>
          <a:ext cx="1837399" cy="1835580"/>
        </a:xfrm>
        <a:prstGeom prst="downArrow">
          <a:avLst>
            <a:gd name="adj1" fmla="val 50000"/>
            <a:gd name="adj2" fmla="val 35000"/>
          </a:avLst>
        </a:prstGeom>
        <a:solidFill>
          <a:srgbClr val="FF000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da-DK" sz="2500" kern="1200" dirty="0"/>
            <a:t>Krænker</a:t>
          </a:r>
        </a:p>
      </dsp:txBody>
      <dsp:txXfrm rot="5400000">
        <a:off x="1602" y="980809"/>
        <a:ext cx="1514354" cy="918699"/>
      </dsp:txXfrm>
    </dsp:sp>
    <dsp:sp modelId="{69C20107-B890-4A6F-A3ED-20AC169AD041}">
      <dsp:nvSpPr>
        <dsp:cNvPr id="0" name=""/>
        <dsp:cNvSpPr/>
      </dsp:nvSpPr>
      <dsp:spPr>
        <a:xfrm rot="5400000">
          <a:off x="1978332" y="521460"/>
          <a:ext cx="1837399" cy="1837399"/>
        </a:xfrm>
        <a:prstGeom prst="downArrow">
          <a:avLst>
            <a:gd name="adj1" fmla="val 50000"/>
            <a:gd name="adj2" fmla="val 35000"/>
          </a:avLst>
        </a:prstGeom>
        <a:solidFill>
          <a:srgbClr val="FF000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da-DK" sz="2500" kern="1200" dirty="0"/>
            <a:t>Offer</a:t>
          </a:r>
        </a:p>
      </dsp:txBody>
      <dsp:txXfrm rot="-5400000">
        <a:off x="2299878" y="980810"/>
        <a:ext cx="1515854" cy="918699"/>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FAD5260B-3E90-7843-BB79-C5E16346CC59}" type="datetimeFigureOut">
              <a:rPr lang="da-DK" smtClean="0"/>
              <a:pPr/>
              <a:t>21-11-2019</a:t>
            </a:fld>
            <a:endParaRPr lang="da-DK"/>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389AA209-1829-764D-8FA8-2ECE83123861}" type="slidenum">
              <a:rPr lang="da-DK" smtClean="0"/>
              <a:pPr/>
              <a:t>‹nr.›</a:t>
            </a:fld>
            <a:endParaRPr lang="da-DK"/>
          </a:p>
        </p:txBody>
      </p:sp>
    </p:spTree>
    <p:extLst>
      <p:ext uri="{BB962C8B-B14F-4D97-AF65-F5344CB8AC3E}">
        <p14:creationId xmlns:p14="http://schemas.microsoft.com/office/powerpoint/2010/main" val="849756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608E4FBD-A41D-4757-9E76-21A185EA6D91}" type="datetimeFigureOut">
              <a:rPr lang="da-DK" smtClean="0"/>
              <a:pPr/>
              <a:t>21-11-2019</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276B181B-F258-4DAA-A87D-167E870304B0}" type="slidenum">
              <a:rPr lang="da-DK" smtClean="0"/>
              <a:pPr/>
              <a:t>‹nr.›</a:t>
            </a:fld>
            <a:endParaRPr lang="da-DK"/>
          </a:p>
        </p:txBody>
      </p:sp>
    </p:spTree>
    <p:extLst>
      <p:ext uri="{BB962C8B-B14F-4D97-AF65-F5344CB8AC3E}">
        <p14:creationId xmlns:p14="http://schemas.microsoft.com/office/powerpoint/2010/main" val="440441435"/>
      </p:ext>
    </p:extLst>
  </p:cSld>
  <p:clrMap bg1="lt1" tx1="dk1" bg2="lt2" tx2="dk2" accent1="accent1" accent2="accent2" accent3="accent3" accent4="accent4" accent5="accent5" accent6="accent6" hlink="hlink" folHlink="folHlink"/>
  <p:hf hdr="0" ftr="0" dt="0"/>
  <p:notesStyle>
    <a:lvl1pPr marL="0" algn="l" defTabSz="913915" rtl="0" eaLnBrk="1" latinLnBrk="0" hangingPunct="1">
      <a:defRPr sz="1200" kern="1200">
        <a:solidFill>
          <a:schemeClr val="tx1"/>
        </a:solidFill>
        <a:latin typeface="+mn-lt"/>
        <a:ea typeface="+mn-ea"/>
        <a:cs typeface="+mn-cs"/>
      </a:defRPr>
    </a:lvl1pPr>
    <a:lvl2pPr marL="456957" algn="l" defTabSz="913915" rtl="0" eaLnBrk="1" latinLnBrk="0" hangingPunct="1">
      <a:defRPr sz="1200" kern="1200">
        <a:solidFill>
          <a:schemeClr val="tx1"/>
        </a:solidFill>
        <a:latin typeface="+mn-lt"/>
        <a:ea typeface="+mn-ea"/>
        <a:cs typeface="+mn-cs"/>
      </a:defRPr>
    </a:lvl2pPr>
    <a:lvl3pPr marL="913915" algn="l" defTabSz="913915" rtl="0" eaLnBrk="1" latinLnBrk="0" hangingPunct="1">
      <a:defRPr sz="1200" kern="1200">
        <a:solidFill>
          <a:schemeClr val="tx1"/>
        </a:solidFill>
        <a:latin typeface="+mn-lt"/>
        <a:ea typeface="+mn-ea"/>
        <a:cs typeface="+mn-cs"/>
      </a:defRPr>
    </a:lvl3pPr>
    <a:lvl4pPr marL="1370874" algn="l" defTabSz="913915" rtl="0" eaLnBrk="1" latinLnBrk="0" hangingPunct="1">
      <a:defRPr sz="1200" kern="1200">
        <a:solidFill>
          <a:schemeClr val="tx1"/>
        </a:solidFill>
        <a:latin typeface="+mn-lt"/>
        <a:ea typeface="+mn-ea"/>
        <a:cs typeface="+mn-cs"/>
      </a:defRPr>
    </a:lvl4pPr>
    <a:lvl5pPr marL="1827833" algn="l" defTabSz="913915" rtl="0" eaLnBrk="1" latinLnBrk="0" hangingPunct="1">
      <a:defRPr sz="1200" kern="1200">
        <a:solidFill>
          <a:schemeClr val="tx1"/>
        </a:solidFill>
        <a:latin typeface="+mn-lt"/>
        <a:ea typeface="+mn-ea"/>
        <a:cs typeface="+mn-cs"/>
      </a:defRPr>
    </a:lvl5pPr>
    <a:lvl6pPr marL="2284791" algn="l" defTabSz="913915" rtl="0" eaLnBrk="1" latinLnBrk="0" hangingPunct="1">
      <a:defRPr sz="1200" kern="1200">
        <a:solidFill>
          <a:schemeClr val="tx1"/>
        </a:solidFill>
        <a:latin typeface="+mn-lt"/>
        <a:ea typeface="+mn-ea"/>
        <a:cs typeface="+mn-cs"/>
      </a:defRPr>
    </a:lvl6pPr>
    <a:lvl7pPr marL="2741748" algn="l" defTabSz="913915" rtl="0" eaLnBrk="1" latinLnBrk="0" hangingPunct="1">
      <a:defRPr sz="1200" kern="1200">
        <a:solidFill>
          <a:schemeClr val="tx1"/>
        </a:solidFill>
        <a:latin typeface="+mn-lt"/>
        <a:ea typeface="+mn-ea"/>
        <a:cs typeface="+mn-cs"/>
      </a:defRPr>
    </a:lvl7pPr>
    <a:lvl8pPr marL="3198707" algn="l" defTabSz="913915" rtl="0" eaLnBrk="1" latinLnBrk="0" hangingPunct="1">
      <a:defRPr sz="1200" kern="1200">
        <a:solidFill>
          <a:schemeClr val="tx1"/>
        </a:solidFill>
        <a:latin typeface="+mn-lt"/>
        <a:ea typeface="+mn-ea"/>
        <a:cs typeface="+mn-cs"/>
      </a:defRPr>
    </a:lvl8pPr>
    <a:lvl9pPr marL="3655664" algn="l" defTabSz="9139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AFEB2B70-4B89-4C7C-96F2-2FD9B353C654}" type="slidenum">
              <a:rPr lang="da-DK" smtClean="0">
                <a:solidFill>
                  <a:prstClr val="black"/>
                </a:solidFill>
              </a:rPr>
              <a:pPr>
                <a:defRPr/>
              </a:pPr>
              <a:t>1</a:t>
            </a:fld>
            <a:endParaRPr lang="da-DK">
              <a:solidFill>
                <a:prstClr val="black"/>
              </a:solidFill>
            </a:endParaRPr>
          </a:p>
        </p:txBody>
      </p:sp>
    </p:spTree>
    <p:extLst>
      <p:ext uri="{BB962C8B-B14F-4D97-AF65-F5344CB8AC3E}">
        <p14:creationId xmlns:p14="http://schemas.microsoft.com/office/powerpoint/2010/main" val="36179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Kan udøves af alle, men kan være ekstra belastende hvis det er ledere der udøver krænkende handlinger </a:t>
            </a:r>
            <a:r>
              <a:rPr lang="da-DK" dirty="0" err="1"/>
              <a:t>pga</a:t>
            </a:r>
            <a:r>
              <a:rPr lang="da-DK" dirty="0"/>
              <a:t> magtforholdet. Det gælder også uformelle ledere eller medarbejdere med høj status. Men hermed ikke sagt at ledere ikke også kan blive mobbet</a:t>
            </a:r>
          </a:p>
        </p:txBody>
      </p:sp>
      <p:sp>
        <p:nvSpPr>
          <p:cNvPr id="4" name="Pladsholder til slidenummer 3"/>
          <p:cNvSpPr>
            <a:spLocks noGrp="1"/>
          </p:cNvSpPr>
          <p:nvPr>
            <p:ph type="sldNum" sz="quarter" idx="5"/>
          </p:nvPr>
        </p:nvSpPr>
        <p:spPr/>
        <p:txBody>
          <a:bodyPr/>
          <a:lstStyle/>
          <a:p>
            <a:fld id="{276B181B-F258-4DAA-A87D-167E870304B0}" type="slidenum">
              <a:rPr lang="da-DK" smtClean="0"/>
              <a:pPr/>
              <a:t>4</a:t>
            </a:fld>
            <a:endParaRPr lang="da-DK"/>
          </a:p>
        </p:txBody>
      </p:sp>
    </p:spTree>
    <p:extLst>
      <p:ext uri="{BB962C8B-B14F-4D97-AF65-F5344CB8AC3E}">
        <p14:creationId xmlns:p14="http://schemas.microsoft.com/office/powerpoint/2010/main" val="12694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Ensidighed og systematik: den eller de samme der udsættes, kan ikke forsvare sig, den eller de samme der udøver handlingerne</a:t>
            </a:r>
          </a:p>
        </p:txBody>
      </p:sp>
      <p:sp>
        <p:nvSpPr>
          <p:cNvPr id="6" name="Pladsholder til dato 5">
            <a:extLst>
              <a:ext uri="{FF2B5EF4-FFF2-40B4-BE49-F238E27FC236}">
                <a16:creationId xmlns:a16="http://schemas.microsoft.com/office/drawing/2014/main" id="{6126A4B7-CD54-45D2-88D2-12C96D013DD6}"/>
              </a:ext>
            </a:extLst>
          </p:cNvPr>
          <p:cNvSpPr>
            <a:spLocks noGrp="1"/>
          </p:cNvSpPr>
          <p:nvPr>
            <p:ph type="dt" idx="1"/>
          </p:nvPr>
        </p:nvSpPr>
        <p:spPr/>
        <p:txBody>
          <a:bodyPr/>
          <a:lstStyle/>
          <a:p>
            <a:r>
              <a:rPr lang="da-DK"/>
              <a:t>08-04-2019</a:t>
            </a:r>
            <a:endParaRPr lang="da-DK" dirty="0"/>
          </a:p>
        </p:txBody>
      </p:sp>
    </p:spTree>
    <p:extLst>
      <p:ext uri="{BB962C8B-B14F-4D97-AF65-F5344CB8AC3E}">
        <p14:creationId xmlns:p14="http://schemas.microsoft.com/office/powerpoint/2010/main" val="132606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76B181B-F258-4DAA-A87D-167E870304B0}" type="slidenum">
              <a:rPr lang="da-DK" smtClean="0"/>
              <a:t>7</a:t>
            </a:fld>
            <a:endParaRPr lang="da-DK"/>
          </a:p>
        </p:txBody>
      </p:sp>
    </p:spTree>
    <p:extLst>
      <p:ext uri="{BB962C8B-B14F-4D97-AF65-F5344CB8AC3E}">
        <p14:creationId xmlns:p14="http://schemas.microsoft.com/office/powerpoint/2010/main" val="267722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HAE</a:t>
            </a:r>
          </a:p>
          <a:p>
            <a:r>
              <a:rPr lang="da-DK" dirty="0"/>
              <a:t>Når scenen sættes til mobning, accelereres udstødningsprocesserne. </a:t>
            </a:r>
          </a:p>
          <a:p>
            <a:r>
              <a:rPr lang="da-DK" dirty="0"/>
              <a:t>Der er tale om et fænomen i arbejdsmiljøet som vedrører konflikter som oftest beskrives som en konflikt mellem en et offer og en krænker. Siger vi mobning vil de fleste forestille sig konflikter hvor der forekommer min en krænker og et offer. Konflikter som kan beskrives på denne måde findes og kan genkendes og er dokumenteret meget sundhedsskadelige. Det store dilemma her er imidlertid at selve denne måde at problembestemme på kan blive en begrænsning når vi skal handle på problemet og forebygge at det forekommer.  Det påvirker dynamikken i vores relationer stærkt. Enhver (næsten) der bliver anklaget for at mobbe vil forsøge at forsvare sig. Rigtig mange oplever selve anklagen om at mobbe som en krænkelse og næsten ingen accepterer at bliver karakteriseret som krænker. Det er en problemforståelse som truer med at brede sig som ringe. Så hvordan kommer vi omkring dette dilemma?</a:t>
            </a:r>
          </a:p>
        </p:txBody>
      </p:sp>
      <p:sp>
        <p:nvSpPr>
          <p:cNvPr id="4" name="Pladsholder til dato 3"/>
          <p:cNvSpPr>
            <a:spLocks noGrp="1"/>
          </p:cNvSpPr>
          <p:nvPr>
            <p:ph type="dt" idx="1"/>
          </p:nvPr>
        </p:nvSpPr>
        <p:spPr/>
        <p:txBody>
          <a:bodyPr/>
          <a:lstStyle/>
          <a:p>
            <a:fld id="{46009D64-3F1E-418F-AE40-24066F92DA71}" type="datetime1">
              <a:rPr lang="da-DK" smtClean="0"/>
              <a:t>21-11-2019</a:t>
            </a:fld>
            <a:endParaRPr lang="da-DK" dirty="0"/>
          </a:p>
        </p:txBody>
      </p:sp>
      <p:sp>
        <p:nvSpPr>
          <p:cNvPr id="5" name="Pladsholder til slidenummer 4"/>
          <p:cNvSpPr>
            <a:spLocks noGrp="1"/>
          </p:cNvSpPr>
          <p:nvPr>
            <p:ph type="sldNum" sz="quarter" idx="5"/>
          </p:nvPr>
        </p:nvSpPr>
        <p:spPr/>
        <p:txBody>
          <a:bodyPr/>
          <a:lstStyle/>
          <a:p>
            <a:fld id="{B3A019F3-8596-4028-9847-CBD3A185B07A}" type="slidenum">
              <a:rPr lang="da-DK" smtClean="0"/>
              <a:pPr/>
              <a:t>10</a:t>
            </a:fld>
            <a:endParaRPr lang="da-DK" dirty="0"/>
          </a:p>
        </p:txBody>
      </p:sp>
    </p:spTree>
    <p:extLst>
      <p:ext uri="{BB962C8B-B14F-4D97-AF65-F5344CB8AC3E}">
        <p14:creationId xmlns:p14="http://schemas.microsoft.com/office/powerpoint/2010/main" val="330626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a:t>HAE</a:t>
            </a:r>
          </a:p>
          <a:p>
            <a:pPr marL="0" indent="0">
              <a:buNone/>
            </a:pPr>
            <a:r>
              <a:rPr lang="da-DK" dirty="0"/>
              <a:t>Indtil vi har fået en bedre måde at håndtere på, vær opmærksom på at adskille håndtering og forebyggelse. Der er et behov for diskretion i håndteringen af evt. konkrete hændelser. I dag lægger vi vægten på udfordringer omkring forebyggelsen, men vi vil lige kort pege på nogle væsentlige opgaver </a:t>
            </a:r>
            <a:r>
              <a:rPr lang="da-DK" dirty="0" err="1"/>
              <a:t>ifm</a:t>
            </a:r>
            <a:r>
              <a:rPr lang="da-DK" dirty="0"/>
              <a:t> med håndteringen af mobning. Det er overvejende opgaver som ledelsen skal tage sig af. </a:t>
            </a:r>
          </a:p>
          <a:p>
            <a:pPr marL="228600" indent="-228600">
              <a:buAutoNum type="arabicPeriod"/>
            </a:pPr>
            <a:r>
              <a:rPr lang="da-DK" dirty="0"/>
              <a:t>Start med at håndterer. Den mobbede skal ikke vente til næste uge. Tilbyd relevant hjælp</a:t>
            </a:r>
          </a:p>
          <a:p>
            <a:pPr marL="228600" indent="-228600">
              <a:buAutoNum type="arabicPeriod"/>
            </a:pPr>
            <a:r>
              <a:rPr lang="da-DK" dirty="0"/>
              <a:t>Berolig vidner og informer krænkende part</a:t>
            </a:r>
          </a:p>
          <a:p>
            <a:pPr marL="228600" indent="-228600">
              <a:buAutoNum type="arabicPeriod"/>
            </a:pPr>
            <a:endParaRPr lang="da-DK" dirty="0"/>
          </a:p>
          <a:p>
            <a:pPr marL="228600" indent="-228600">
              <a:buAutoNum type="arabicPeriod"/>
            </a:pPr>
            <a:r>
              <a:rPr lang="da-DK" dirty="0"/>
              <a:t>Informer arbejdspladsen om planer om at tage samarbejdet op</a:t>
            </a:r>
          </a:p>
          <a:p>
            <a:pPr marL="228600" indent="-228600">
              <a:buAutoNum type="arabicPeriod"/>
            </a:pPr>
            <a:r>
              <a:rPr lang="da-DK" dirty="0"/>
              <a:t>Når der er rimelig styr på håndteringen så kan man begynde at tale om forebyggelse</a:t>
            </a:r>
          </a:p>
          <a:p>
            <a:pPr marL="228600" indent="-228600">
              <a:buAutoNum type="arabicPeriod"/>
            </a:pPr>
            <a:endParaRPr lang="da-DK" dirty="0"/>
          </a:p>
          <a:p>
            <a:pPr marL="0" indent="0">
              <a:buNone/>
            </a:pPr>
            <a:r>
              <a:rPr lang="da-DK" dirty="0"/>
              <a:t>Hvis håndteringen giver anledning til konflikt kan det forstyrre forebyggelsen. Af diskretionshensyn hører håndtering ikke til i forebyggelsesdelen. </a:t>
            </a:r>
          </a:p>
        </p:txBody>
      </p:sp>
      <p:sp>
        <p:nvSpPr>
          <p:cNvPr id="4" name="Pladsholder til slidenummer 3"/>
          <p:cNvSpPr>
            <a:spLocks noGrp="1"/>
          </p:cNvSpPr>
          <p:nvPr>
            <p:ph type="sldNum" sz="quarter" idx="10"/>
          </p:nvPr>
        </p:nvSpPr>
        <p:spPr/>
        <p:txBody>
          <a:bodyPr/>
          <a:lstStyle/>
          <a:p>
            <a:fld id="{B3A019F3-8596-4028-9847-CBD3A185B07A}" type="slidenum">
              <a:rPr lang="da-DK" smtClean="0"/>
              <a:pPr/>
              <a:t>12</a:t>
            </a:fld>
            <a:endParaRPr lang="da-DK"/>
          </a:p>
        </p:txBody>
      </p:sp>
    </p:spTree>
    <p:extLst>
      <p:ext uri="{BB962C8B-B14F-4D97-AF65-F5344CB8AC3E}">
        <p14:creationId xmlns:p14="http://schemas.microsoft.com/office/powerpoint/2010/main" val="159185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Eksempler</a:t>
            </a:r>
          </a:p>
          <a:p>
            <a:r>
              <a:rPr lang="da-DK" dirty="0"/>
              <a:t>ARRIVA: Hvad er en god chauffør for mekanikeren – en der udfylder vedligeholdelseslisten med alle relevante oplysninger</a:t>
            </a:r>
          </a:p>
          <a:p>
            <a:r>
              <a:rPr lang="da-DK" dirty="0"/>
              <a:t>Der er altså mange perspektiver på hvad er god chauffør er – ligeledes hvad en god leder er, en god </a:t>
            </a:r>
            <a:r>
              <a:rPr lang="da-DK"/>
              <a:t>mekaniker osv.</a:t>
            </a:r>
            <a:endParaRPr lang="da-DK" dirty="0"/>
          </a:p>
        </p:txBody>
      </p:sp>
      <p:sp>
        <p:nvSpPr>
          <p:cNvPr id="4" name="Pladsholder til diasnummer 3"/>
          <p:cNvSpPr>
            <a:spLocks noGrp="1"/>
          </p:cNvSpPr>
          <p:nvPr>
            <p:ph type="sldNum" sz="quarter" idx="10"/>
          </p:nvPr>
        </p:nvSpPr>
        <p:spPr/>
        <p:txBody>
          <a:bodyPr/>
          <a:lstStyle/>
          <a:p>
            <a:fld id="{B3A019F3-8596-4028-9847-CBD3A185B07A}" type="slidenum">
              <a:rPr lang="da-DK" smtClean="0"/>
              <a:pPr/>
              <a:t>16</a:t>
            </a:fld>
            <a:endParaRPr lang="da-DK"/>
          </a:p>
        </p:txBody>
      </p:sp>
    </p:spTree>
    <p:extLst>
      <p:ext uri="{BB962C8B-B14F-4D97-AF65-F5344CB8AC3E}">
        <p14:creationId xmlns:p14="http://schemas.microsoft.com/office/powerpoint/2010/main" val="367992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Rammer: </a:t>
            </a:r>
          </a:p>
          <a:p>
            <a:pPr marL="171450" indent="-171450">
              <a:buFontTx/>
              <a:buChar char="-"/>
            </a:pPr>
            <a:r>
              <a:rPr lang="da-DK" dirty="0"/>
              <a:t>Muligheder for at skabe fælles kendskab til kerneopgave, mål, hinandens funktioner</a:t>
            </a:r>
          </a:p>
          <a:p>
            <a:pPr marL="171450" indent="-171450">
              <a:buFontTx/>
              <a:buChar char="-"/>
            </a:pPr>
            <a:r>
              <a:rPr lang="da-DK" dirty="0"/>
              <a:t>Dokumentation og målinger – af de enkelte, af teams, på tværs</a:t>
            </a:r>
          </a:p>
          <a:p>
            <a:pPr marL="0" indent="0">
              <a:buFontTx/>
              <a:buNone/>
            </a:pPr>
            <a:r>
              <a:rPr lang="da-DK" dirty="0"/>
              <a:t>Ledelsen der har autoriteten men kan ikke vide hvordan rammer fungerer hvis der ikke er dialog om det</a:t>
            </a:r>
          </a:p>
          <a:p>
            <a:pPr marL="171450" indent="-171450">
              <a:buFontTx/>
              <a:buChar char="-"/>
            </a:pPr>
            <a:endParaRPr lang="da-DK" dirty="0"/>
          </a:p>
          <a:p>
            <a:pPr marL="0" indent="0">
              <a:buFontTx/>
              <a:buNone/>
            </a:pPr>
            <a:r>
              <a:rPr lang="da-DK" dirty="0"/>
              <a:t>Adfærd:</a:t>
            </a:r>
          </a:p>
          <a:p>
            <a:pPr marL="171450" indent="-171450">
              <a:buFontTx/>
              <a:buChar char="-"/>
            </a:pPr>
            <a:r>
              <a:rPr lang="da-DK" dirty="0"/>
              <a:t>Tilgang til hinanden: nysgerrige, undersøgende eller tror vi at vi ved</a:t>
            </a:r>
          </a:p>
          <a:p>
            <a:pPr marL="0" indent="0">
              <a:buFontTx/>
              <a:buNone/>
            </a:pPr>
            <a:r>
              <a:rPr lang="da-DK" dirty="0"/>
              <a:t>Den enkelte har et ansvar men kulturer og vaner samt rammer styrer os i høj grad.   </a:t>
            </a:r>
          </a:p>
          <a:p>
            <a:pPr marL="171450" indent="-171450">
              <a:buFontTx/>
              <a:buChar char="-"/>
            </a:pPr>
            <a:endParaRPr lang="da-DK" dirty="0"/>
          </a:p>
        </p:txBody>
      </p:sp>
      <p:sp>
        <p:nvSpPr>
          <p:cNvPr id="6" name="Pladsholder til dato 5">
            <a:extLst>
              <a:ext uri="{FF2B5EF4-FFF2-40B4-BE49-F238E27FC236}">
                <a16:creationId xmlns:a16="http://schemas.microsoft.com/office/drawing/2014/main" id="{F92FF8CE-2158-43BB-9252-4ED0C7822338}"/>
              </a:ext>
            </a:extLst>
          </p:cNvPr>
          <p:cNvSpPr>
            <a:spLocks noGrp="1"/>
          </p:cNvSpPr>
          <p:nvPr>
            <p:ph type="dt" idx="1"/>
          </p:nvPr>
        </p:nvSpPr>
        <p:spPr/>
        <p:txBody>
          <a:bodyPr/>
          <a:lstStyle/>
          <a:p>
            <a:r>
              <a:rPr lang="da-DK"/>
              <a:t>08-04-2019</a:t>
            </a:r>
            <a:endParaRPr lang="da-DK" dirty="0"/>
          </a:p>
        </p:txBody>
      </p:sp>
    </p:spTree>
    <p:extLst>
      <p:ext uri="{BB962C8B-B14F-4D97-AF65-F5344CB8AC3E}">
        <p14:creationId xmlns:p14="http://schemas.microsoft.com/office/powerpoint/2010/main" val="3226173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stor del af kulturen er indforstået – det er sjældent skrevet ned, fordi de udvikler sig over tid med de mennesker der er på arbejdspladsen. Så det kan godt være svært at beskrive </a:t>
            </a:r>
            <a:r>
              <a:rPr lang="da-DK" dirty="0" err="1"/>
              <a:t>kulturenm</a:t>
            </a:r>
            <a:r>
              <a:rPr lang="da-DK" dirty="0"/>
              <a:t> og hvad den </a:t>
            </a:r>
            <a:r>
              <a:rPr lang="da-DK" dirty="0" err="1"/>
              <a:t>beyuder</a:t>
            </a:r>
            <a:r>
              <a:rPr lang="da-DK" dirty="0"/>
              <a:t> på en arbejdsplads. Hvis </a:t>
            </a:r>
            <a:r>
              <a:rPr lang="da-DK"/>
              <a:t>man ønsker </a:t>
            </a:r>
            <a:r>
              <a:rPr lang="da-DK" dirty="0"/>
              <a:t>at  finde ud af hvad kulturen betyder og hvad den består af, så kan det være en øjenåbner at lave øvelsen: Der kommer en ny kollega. </a:t>
            </a:r>
          </a:p>
        </p:txBody>
      </p:sp>
      <p:sp>
        <p:nvSpPr>
          <p:cNvPr id="4" name="Pladsholder til dato 3"/>
          <p:cNvSpPr>
            <a:spLocks noGrp="1"/>
          </p:cNvSpPr>
          <p:nvPr>
            <p:ph type="dt" idx="1"/>
          </p:nvPr>
        </p:nvSpPr>
        <p:spPr/>
        <p:txBody>
          <a:bodyPr/>
          <a:lstStyle/>
          <a:p>
            <a:fld id="{46009D64-3F1E-418F-AE40-24066F92DA71}" type="datetime1">
              <a:rPr lang="da-DK" smtClean="0"/>
              <a:t>21-11-2019</a:t>
            </a:fld>
            <a:endParaRPr lang="da-DK" dirty="0"/>
          </a:p>
        </p:txBody>
      </p:sp>
      <p:sp>
        <p:nvSpPr>
          <p:cNvPr id="5" name="Pladsholder til slidenummer 4"/>
          <p:cNvSpPr>
            <a:spLocks noGrp="1"/>
          </p:cNvSpPr>
          <p:nvPr>
            <p:ph type="sldNum" sz="quarter" idx="5"/>
          </p:nvPr>
        </p:nvSpPr>
        <p:spPr/>
        <p:txBody>
          <a:bodyPr/>
          <a:lstStyle/>
          <a:p>
            <a:fld id="{B3A019F3-8596-4028-9847-CBD3A185B07A}" type="slidenum">
              <a:rPr lang="da-DK" smtClean="0"/>
              <a:pPr/>
              <a:t>21</a:t>
            </a:fld>
            <a:endParaRPr lang="da-DK" dirty="0"/>
          </a:p>
        </p:txBody>
      </p:sp>
    </p:spTree>
    <p:extLst>
      <p:ext uri="{BB962C8B-B14F-4D97-AF65-F5344CB8AC3E}">
        <p14:creationId xmlns:p14="http://schemas.microsoft.com/office/powerpoint/2010/main" val="3054867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03766"/>
            <a:ext cx="9144000" cy="552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685800" y="2130425"/>
            <a:ext cx="7772400" cy="1470025"/>
          </a:xfrm>
        </p:spPr>
        <p:txBody>
          <a:bodyPr/>
          <a:lstStyle/>
          <a:p>
            <a:r>
              <a:rPr lang="da-DK"/>
              <a:t>Klik for at redigere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F388F64-83DD-9E44-BF1E-B6F750933DB7}" type="datetimeFigureOut">
              <a:rPr lang="da-DK" smtClean="0">
                <a:solidFill>
                  <a:prstClr val="black">
                    <a:tint val="75000"/>
                  </a:prstClr>
                </a:solidFill>
              </a:rPr>
              <a:pPr/>
              <a:t>21-11-2019</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D1E9D76F-5BFC-9F47-B2FD-698E5AE3D7F5}"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81820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204AE4D-55AF-F242-AE89-CC448FFC404E}" type="datetimeFigureOut">
              <a:rPr lang="da-DK" smtClean="0">
                <a:solidFill>
                  <a:prstClr val="black">
                    <a:tint val="75000"/>
                  </a:prstClr>
                </a:solidFill>
              </a:rPr>
              <a:pPr/>
              <a:t>21-11-2019</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87162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204AE4D-55AF-F242-AE89-CC448FFC404E}" type="datetimeFigureOut">
              <a:rPr lang="da-DK" smtClean="0">
                <a:solidFill>
                  <a:prstClr val="black">
                    <a:tint val="75000"/>
                  </a:prstClr>
                </a:solidFill>
              </a:rPr>
              <a:pPr/>
              <a:t>21-11-2019</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65687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7" name="ContosoLogo.jpg"/>
          <p:cNvPicPr>
            <a:picLocks noChangeAspect="1"/>
          </p:cNvPicPr>
          <p:nvPr userDrawn="1"/>
        </p:nvPicPr>
        <p:blipFill>
          <a:blip r:embed="rId2"/>
          <a:srcRect/>
          <a:stretch>
            <a:fillRect/>
          </a:stretch>
        </p:blipFill>
        <p:spPr bwMode="auto">
          <a:xfrm>
            <a:off x="384175" y="4797425"/>
            <a:ext cx="4235450" cy="1316038"/>
          </a:xfrm>
          <a:prstGeom prst="rect">
            <a:avLst/>
          </a:prstGeom>
          <a:noFill/>
          <a:ln w="9525">
            <a:noFill/>
            <a:miter lim="800000"/>
            <a:headEnd/>
            <a:tailEnd/>
          </a:ln>
        </p:spPr>
      </p:pic>
      <p:sp>
        <p:nvSpPr>
          <p:cNvPr id="9" name="Rektangel 3"/>
          <p:cNvSpPr/>
          <p:nvPr userDrawn="1"/>
        </p:nvSpPr>
        <p:spPr>
          <a:xfrm>
            <a:off x="6804025" y="5732463"/>
            <a:ext cx="2089150" cy="865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10" name="Rectangle 3"/>
          <p:cNvSpPr>
            <a:spLocks noGrp="1"/>
          </p:cNvSpPr>
          <p:nvPr>
            <p:ph idx="11"/>
          </p:nvPr>
        </p:nvSpPr>
        <p:spPr>
          <a:xfrm>
            <a:off x="325155" y="368660"/>
            <a:ext cx="7342909" cy="441340"/>
          </a:xfrm>
          <a:prstGeom prst="rect">
            <a:avLst/>
          </a:prstGeom>
        </p:spPr>
        <p:txBody>
          <a:bodyPr>
            <a:noAutofit/>
          </a:bodyPr>
          <a:lstStyle>
            <a:lvl1pPr>
              <a:defRPr sz="3000" b="1"/>
            </a:lvl1pPr>
            <a:extLst/>
          </a:lstStyle>
          <a:p>
            <a:pPr lvl="0"/>
            <a:r>
              <a:rPr lang="en-US" dirty="0"/>
              <a:t>Click to edit Master text styles</a:t>
            </a:r>
          </a:p>
        </p:txBody>
      </p:sp>
      <p:sp>
        <p:nvSpPr>
          <p:cNvPr id="13" name="Rectangle 3"/>
          <p:cNvSpPr>
            <a:spLocks noGrp="1"/>
          </p:cNvSpPr>
          <p:nvPr>
            <p:ph idx="1"/>
          </p:nvPr>
        </p:nvSpPr>
        <p:spPr>
          <a:xfrm>
            <a:off x="332502" y="1124744"/>
            <a:ext cx="8077200" cy="504056"/>
          </a:xfrm>
          <a:prstGeom prst="rect">
            <a:avLst/>
          </a:prstGeom>
        </p:spPr>
        <p:txBody>
          <a:bodyPr>
            <a:normAutofit/>
          </a:bodyPr>
          <a:lstStyle>
            <a:lvl1pPr>
              <a:defRPr sz="1600">
                <a:solidFill>
                  <a:srgbClr val="A0A0A0"/>
                </a:solidFill>
              </a:defRPr>
            </a:lvl1pPr>
            <a:extLst/>
          </a:lstStyle>
          <a:p>
            <a:pPr lvl="0"/>
            <a:r>
              <a:rPr lang="en-US" dirty="0"/>
              <a:t>Click to edit Master text styles</a:t>
            </a:r>
          </a:p>
        </p:txBody>
      </p:sp>
      <p:sp>
        <p:nvSpPr>
          <p:cNvPr id="6" name="Rectangle 3"/>
          <p:cNvSpPr>
            <a:spLocks noGrp="1"/>
          </p:cNvSpPr>
          <p:nvPr>
            <p:ph idx="10"/>
          </p:nvPr>
        </p:nvSpPr>
        <p:spPr>
          <a:xfrm>
            <a:off x="323528" y="3861048"/>
            <a:ext cx="5112568" cy="504057"/>
          </a:xfrm>
          <a:prstGeom prst="rect">
            <a:avLst/>
          </a:prstGeom>
        </p:spPr>
        <p:txBody>
          <a:bodyPr>
            <a:normAutofit/>
          </a:bodyPr>
          <a:lstStyle>
            <a:lvl1pPr>
              <a:defRPr sz="1100" i="1" baseline="0"/>
            </a:lvl1pPr>
            <a:extLst/>
          </a:lstStyle>
          <a:p>
            <a:pPr lvl="0"/>
            <a:r>
              <a:rPr lang="en-US" dirty="0"/>
              <a:t>Click to edit Master text styles</a:t>
            </a:r>
          </a:p>
        </p:txBody>
      </p:sp>
      <p:sp>
        <p:nvSpPr>
          <p:cNvPr id="8" name="Rectangle 3"/>
          <p:cNvSpPr>
            <a:spLocks noGrp="1"/>
          </p:cNvSpPr>
          <p:nvPr>
            <p:ph idx="12"/>
          </p:nvPr>
        </p:nvSpPr>
        <p:spPr>
          <a:xfrm>
            <a:off x="323528" y="1916832"/>
            <a:ext cx="8077200" cy="504056"/>
          </a:xfrm>
          <a:prstGeom prst="rect">
            <a:avLst/>
          </a:prstGeom>
        </p:spPr>
        <p:txBody>
          <a:bodyPr>
            <a:normAutofit/>
          </a:bodyPr>
          <a:lstStyle>
            <a:lvl1pPr>
              <a:defRPr sz="1600">
                <a:solidFill>
                  <a:srgbClr val="EE802C"/>
                </a:solidFill>
              </a:defRPr>
            </a:lvl1pPr>
            <a:extLst/>
          </a:lstStyle>
          <a:p>
            <a:pPr lvl="0"/>
            <a:r>
              <a:rPr lang="en-US" dirty="0"/>
              <a:t>Click to edit Master text styles</a:t>
            </a:r>
          </a:p>
        </p:txBody>
      </p:sp>
      <p:sp>
        <p:nvSpPr>
          <p:cNvPr id="11" name="Rectangle 4"/>
          <p:cNvSpPr>
            <a:spLocks noGrp="1"/>
          </p:cNvSpPr>
          <p:nvPr>
            <p:ph type="dt" sz="half" idx="13"/>
          </p:nvPr>
        </p:nvSpPr>
        <p:spPr/>
        <p:txBody>
          <a:bodyPr/>
          <a:lstStyle>
            <a:lvl1pPr algn="r" eaLnBrk="1" latinLnBrk="0" hangingPunct="1">
              <a:defRPr kumimoji="0" lang="da-DK" sz="800" smtClean="0">
                <a:solidFill>
                  <a:schemeClr val="tx1">
                    <a:tint val="65000"/>
                  </a:schemeClr>
                </a:solidFill>
                <a:latin typeface="Candara" pitchFamily="34" charset="0"/>
              </a:defRPr>
            </a:lvl1pPr>
            <a:extLst/>
          </a:lstStyle>
          <a:p>
            <a:pPr>
              <a:defRPr/>
            </a:pPr>
            <a:fld id="{A060F871-B46C-4E8D-80C4-FAD46FA4AB50}" type="datetime1">
              <a:rPr lang="da-DK">
                <a:solidFill>
                  <a:srgbClr val="000000">
                    <a:tint val="65000"/>
                  </a:srgbClr>
                </a:solidFill>
              </a:rPr>
              <a:pPr>
                <a:defRPr/>
              </a:pPr>
              <a:t>21-11-2019</a:t>
            </a:fld>
            <a:endParaRPr dirty="0">
              <a:solidFill>
                <a:srgbClr val="000000">
                  <a:tint val="65000"/>
                </a:srgbClr>
              </a:solidFill>
            </a:endParaRPr>
          </a:p>
        </p:txBody>
      </p:sp>
    </p:spTree>
    <p:extLst>
      <p:ext uri="{BB962C8B-B14F-4D97-AF65-F5344CB8AC3E}">
        <p14:creationId xmlns:p14="http://schemas.microsoft.com/office/powerpoint/2010/main" val="778230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 pr. side">
    <p:spTree>
      <p:nvGrpSpPr>
        <p:cNvPr id="1" name=""/>
        <p:cNvGrpSpPr/>
        <p:nvPr/>
      </p:nvGrpSpPr>
      <p:grpSpPr>
        <a:xfrm>
          <a:off x="0" y="0"/>
          <a:ext cx="0" cy="0"/>
          <a:chOff x="0" y="0"/>
          <a:chExt cx="0" cy="0"/>
        </a:xfrm>
      </p:grpSpPr>
      <p:sp>
        <p:nvSpPr>
          <p:cNvPr id="8" name="Rectangle 11"/>
          <p:cNvSpPr>
            <a:spLocks noGrp="1"/>
          </p:cNvSpPr>
          <p:nvPr>
            <p:ph sz="quarter" idx="16"/>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a:r>
              <a:rPr lang="en-US" dirty="0"/>
              <a:t>Click to edit Master text styles</a:t>
            </a:r>
          </a:p>
        </p:txBody>
      </p:sp>
      <p:sp>
        <p:nvSpPr>
          <p:cNvPr id="11" name="Rectangle 11"/>
          <p:cNvSpPr>
            <a:spLocks noGrp="1"/>
          </p:cNvSpPr>
          <p:nvPr>
            <p:ph sz="quarter" idx="15"/>
          </p:nvPr>
        </p:nvSpPr>
        <p:spPr>
          <a:xfrm>
            <a:off x="323528" y="957709"/>
            <a:ext cx="8058472" cy="5135587"/>
          </a:xfrm>
        </p:spPr>
        <p:txBody>
          <a:bodyPr>
            <a:normAutofit/>
          </a:bodyPr>
          <a:lstStyle>
            <a:lvl1pPr marL="171450" indent="-171450">
              <a:buClr>
                <a:srgbClr val="EE802C"/>
              </a:buClr>
              <a:buFont typeface="Arial" pitchFamily="34" charset="0"/>
              <a:buChar char="•"/>
              <a:defRPr sz="1800">
                <a:latin typeface="Candara" pitchFamily="34" charset="0"/>
              </a:defRPr>
            </a:lvl1pPr>
            <a:lvl2pPr marL="742950" indent="-560388">
              <a:defRPr sz="1800">
                <a:solidFill>
                  <a:schemeClr val="tx1">
                    <a:lumMod val="50000"/>
                    <a:lumOff val="50000"/>
                  </a:schemeClr>
                </a:solidFill>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Rectangle 6"/>
          <p:cNvSpPr>
            <a:spLocks noGrp="1"/>
          </p:cNvSpPr>
          <p:nvPr>
            <p:ph type="sldNum" sz="quarter" idx="17"/>
          </p:nvPr>
        </p:nvSpPr>
        <p:spPr>
          <a:xfrm>
            <a:off x="250825" y="6440488"/>
            <a:ext cx="990600" cy="304800"/>
          </a:xfrm>
          <a:prstGeom prst="rect">
            <a:avLst/>
          </a:prstGeom>
        </p:spPr>
        <p:txBody>
          <a:bodyPr vert="horz" anchor="ctr"/>
          <a:lstStyle>
            <a:lvl1pPr algn="l" eaLnBrk="1" fontAlgn="auto" latinLnBrk="0" hangingPunct="1">
              <a:spcBef>
                <a:spcPts val="0"/>
              </a:spcBef>
              <a:spcAft>
                <a:spcPts val="0"/>
              </a:spcAft>
              <a:defRPr kumimoji="0" lang="da-DK" sz="1000" smtClean="0">
                <a:latin typeface="+mn-lt"/>
              </a:defRPr>
            </a:lvl1pPr>
            <a:extLst/>
          </a:lstStyle>
          <a:p>
            <a:pPr defTabSz="914400">
              <a:defRPr/>
            </a:pPr>
            <a:fld id="{D3F37686-F575-4410-A8C9-8F57919EDE13}" type="slidenum">
              <a:rPr>
                <a:solidFill>
                  <a:srgbClr val="000000"/>
                </a:solidFill>
              </a:rPr>
              <a:pPr defTabSz="914400">
                <a:defRPr/>
              </a:pPr>
              <a:t>‹nr.›</a:t>
            </a:fld>
            <a:endParaRPr dirty="0">
              <a:solidFill>
                <a:srgbClr val="000000"/>
              </a:solidFill>
            </a:endParaRPr>
          </a:p>
        </p:txBody>
      </p:sp>
      <p:sp>
        <p:nvSpPr>
          <p:cNvPr id="5" name="Rectangle 4"/>
          <p:cNvSpPr>
            <a:spLocks noGrp="1"/>
          </p:cNvSpPr>
          <p:nvPr>
            <p:ph type="dt" sz="half" idx="18"/>
          </p:nvPr>
        </p:nvSpPr>
        <p:spPr/>
        <p:txBody>
          <a:bodyPr/>
          <a:lstStyle>
            <a:lvl1pPr algn="r" eaLnBrk="1" latinLnBrk="0" hangingPunct="1">
              <a:defRPr kumimoji="0" lang="da-DK" sz="800" smtClean="0">
                <a:solidFill>
                  <a:schemeClr val="tx1">
                    <a:tint val="65000"/>
                  </a:schemeClr>
                </a:solidFill>
                <a:latin typeface="Candara" pitchFamily="34" charset="0"/>
              </a:defRPr>
            </a:lvl1pPr>
            <a:extLst/>
          </a:lstStyle>
          <a:p>
            <a:pPr>
              <a:defRPr/>
            </a:pPr>
            <a:fld id="{3E30E207-3D01-429E-8169-4D783FF5577E}" type="datetime1">
              <a:rPr lang="da-DK">
                <a:solidFill>
                  <a:srgbClr val="000000">
                    <a:tint val="65000"/>
                  </a:srgbClr>
                </a:solidFill>
              </a:rPr>
              <a:pPr>
                <a:defRPr/>
              </a:pPr>
              <a:t>21-11-2019</a:t>
            </a:fld>
            <a:endParaRPr dirty="0">
              <a:solidFill>
                <a:srgbClr val="000000">
                  <a:tint val="65000"/>
                </a:srgbClr>
              </a:solidFill>
            </a:endParaRPr>
          </a:p>
        </p:txBody>
      </p:sp>
    </p:spTree>
    <p:extLst>
      <p:ext uri="{BB962C8B-B14F-4D97-AF65-F5344CB8AC3E}">
        <p14:creationId xmlns:p14="http://schemas.microsoft.com/office/powerpoint/2010/main" val="769877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 pr. side: en til venstre, to til højre">
    <p:spTree>
      <p:nvGrpSpPr>
        <p:cNvPr id="1" name=""/>
        <p:cNvGrpSpPr/>
        <p:nvPr/>
      </p:nvGrpSpPr>
      <p:grpSpPr>
        <a:xfrm>
          <a:off x="0" y="0"/>
          <a:ext cx="0" cy="0"/>
          <a:chOff x="0" y="0"/>
          <a:chExt cx="0" cy="0"/>
        </a:xfrm>
      </p:grpSpPr>
      <p:sp>
        <p:nvSpPr>
          <p:cNvPr id="14" name="Rectangle 11"/>
          <p:cNvSpPr>
            <a:spLocks noGrp="1"/>
          </p:cNvSpPr>
          <p:nvPr>
            <p:ph sz="quarter" idx="15"/>
          </p:nvPr>
        </p:nvSpPr>
        <p:spPr>
          <a:xfrm>
            <a:off x="324000" y="936000"/>
            <a:ext cx="3962400" cy="5112568"/>
          </a:xfrm>
        </p:spPr>
        <p:txBody>
          <a:bodyPr>
            <a:normAutofit/>
          </a:bodyPr>
          <a:lstStyle>
            <a:lvl1pPr marL="171450" marR="0" indent="-171450" algn="l" defTabSz="914400" rtl="0" eaLnBrk="1" fontAlgn="auto" latinLnBrk="0" hangingPunct="1">
              <a:lnSpc>
                <a:spcPct val="100000"/>
              </a:lnSpc>
              <a:spcBef>
                <a:spcPct val="20000"/>
              </a:spcBef>
              <a:spcAft>
                <a:spcPts val="0"/>
              </a:spcAft>
              <a:buClr>
                <a:srgbClr val="EE802C"/>
              </a:buClr>
              <a:buSzTx/>
              <a:buFont typeface="Arial" pitchFamily="34" charset="0"/>
              <a:buChar char="•"/>
              <a:tabLst/>
              <a:defRPr sz="1800"/>
            </a:lvl1pPr>
            <a:lvl2pPr marL="742950" marR="0" indent="-742950" algn="l" defTabSz="914400" rtl="0" eaLnBrk="1" fontAlgn="auto" latinLnBrk="0" hangingPunct="1">
              <a:lnSpc>
                <a:spcPct val="100000"/>
              </a:lnSpc>
              <a:spcBef>
                <a:spcPct val="20000"/>
              </a:spcBef>
              <a:spcAft>
                <a:spcPts val="0"/>
              </a:spcAft>
              <a:buClrTx/>
              <a:buSzTx/>
              <a:buFontTx/>
              <a:buNone/>
              <a:tabLst/>
              <a:defRPr baseline="0">
                <a:solidFill>
                  <a:srgbClr val="EE802C"/>
                </a:solidFill>
              </a:defRPr>
            </a:lvl2pPr>
            <a:lvl3pPr>
              <a:defRPr>
                <a:solidFill>
                  <a:schemeClr val="accent3"/>
                </a:solidFill>
              </a:defRPr>
            </a:lvl3pPr>
            <a:lvl4pPr>
              <a:defRPr>
                <a:solidFill>
                  <a:schemeClr val="accent2">
                    <a:lumMod val="50000"/>
                  </a:schemeClr>
                </a:solidFill>
              </a:defRPr>
            </a:lvl4pPr>
            <a:extLs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7" name="Rectangle 11"/>
          <p:cNvSpPr>
            <a:spLocks noGrp="1"/>
          </p:cNvSpPr>
          <p:nvPr>
            <p:ph sz="quarter" idx="17"/>
          </p:nvPr>
        </p:nvSpPr>
        <p:spPr>
          <a:xfrm>
            <a:off x="4419600" y="936000"/>
            <a:ext cx="3962400" cy="2232248"/>
          </a:xfrm>
        </p:spPr>
        <p:txBody>
          <a:bodyPr/>
          <a:lstStyle/>
          <a:p>
            <a:pPr lvl="0"/>
            <a:r>
              <a:rPr lang="da-DK"/>
              <a:t>Klik for at redigere i master</a:t>
            </a:r>
          </a:p>
        </p:txBody>
      </p:sp>
      <p:sp>
        <p:nvSpPr>
          <p:cNvPr id="20" name="Rectangle 11"/>
          <p:cNvSpPr>
            <a:spLocks noGrp="1"/>
          </p:cNvSpPr>
          <p:nvPr>
            <p:ph sz="quarter" idx="19"/>
          </p:nvPr>
        </p:nvSpPr>
        <p:spPr>
          <a:xfrm>
            <a:off x="4416552" y="3356992"/>
            <a:ext cx="3965448" cy="2232248"/>
          </a:xfrm>
        </p:spPr>
        <p:txBody>
          <a:bodyPr/>
          <a:lstStyle/>
          <a:p>
            <a:pPr lvl="0"/>
            <a:r>
              <a:rPr lang="da-DK"/>
              <a:t>Klik for at redigere i master</a:t>
            </a:r>
          </a:p>
        </p:txBody>
      </p:sp>
      <p:sp>
        <p:nvSpPr>
          <p:cNvPr id="9" name="Rectangle 11"/>
          <p:cNvSpPr>
            <a:spLocks noGrp="1"/>
          </p:cNvSpPr>
          <p:nvPr>
            <p:ph sz="quarter" idx="16"/>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a:r>
              <a:rPr lang="en-US" dirty="0"/>
              <a:t>Click to edit Master text styles</a:t>
            </a:r>
          </a:p>
        </p:txBody>
      </p:sp>
      <p:sp>
        <p:nvSpPr>
          <p:cNvPr id="6" name="Rectangle 6"/>
          <p:cNvSpPr>
            <a:spLocks noGrp="1"/>
          </p:cNvSpPr>
          <p:nvPr>
            <p:ph type="sldNum" sz="quarter" idx="20"/>
          </p:nvPr>
        </p:nvSpPr>
        <p:spPr>
          <a:xfrm>
            <a:off x="250825" y="6440488"/>
            <a:ext cx="990600" cy="304800"/>
          </a:xfrm>
          <a:prstGeom prst="rect">
            <a:avLst/>
          </a:prstGeom>
        </p:spPr>
        <p:txBody>
          <a:bodyPr vert="horz" anchor="ctr"/>
          <a:lstStyle>
            <a:lvl1pPr algn="l" eaLnBrk="1" fontAlgn="auto" latinLnBrk="0" hangingPunct="1">
              <a:spcBef>
                <a:spcPts val="0"/>
              </a:spcBef>
              <a:spcAft>
                <a:spcPts val="0"/>
              </a:spcAft>
              <a:defRPr kumimoji="0" lang="da-DK" sz="1000" smtClean="0">
                <a:latin typeface="+mn-lt"/>
              </a:defRPr>
            </a:lvl1pPr>
            <a:extLst/>
          </a:lstStyle>
          <a:p>
            <a:pPr defTabSz="914400">
              <a:defRPr/>
            </a:pPr>
            <a:fld id="{0B38212E-2A55-4178-80E9-BE321C5328E2}" type="slidenum">
              <a:rPr>
                <a:solidFill>
                  <a:srgbClr val="000000"/>
                </a:solidFill>
              </a:rPr>
              <a:pPr defTabSz="914400">
                <a:defRPr/>
              </a:pPr>
              <a:t>‹nr.›</a:t>
            </a:fld>
            <a:endParaRPr dirty="0">
              <a:solidFill>
                <a:srgbClr val="000000"/>
              </a:solidFill>
            </a:endParaRPr>
          </a:p>
        </p:txBody>
      </p:sp>
      <p:sp>
        <p:nvSpPr>
          <p:cNvPr id="7" name="Rectangle 4"/>
          <p:cNvSpPr>
            <a:spLocks noGrp="1"/>
          </p:cNvSpPr>
          <p:nvPr>
            <p:ph type="dt" sz="half" idx="21"/>
          </p:nvPr>
        </p:nvSpPr>
        <p:spPr/>
        <p:txBody>
          <a:bodyPr/>
          <a:lstStyle>
            <a:lvl1pPr algn="r" eaLnBrk="1" latinLnBrk="0" hangingPunct="1">
              <a:defRPr kumimoji="0" lang="da-DK" sz="800" smtClean="0">
                <a:solidFill>
                  <a:schemeClr val="tx1">
                    <a:tint val="65000"/>
                  </a:schemeClr>
                </a:solidFill>
                <a:latin typeface="Candara" pitchFamily="34" charset="0"/>
              </a:defRPr>
            </a:lvl1pPr>
            <a:extLst/>
          </a:lstStyle>
          <a:p>
            <a:pPr>
              <a:defRPr/>
            </a:pPr>
            <a:fld id="{5C44606C-7B2A-4666-8705-B84B24EF25E5}" type="datetime1">
              <a:rPr lang="da-DK">
                <a:solidFill>
                  <a:srgbClr val="000000">
                    <a:tint val="65000"/>
                  </a:srgbClr>
                </a:solidFill>
              </a:rPr>
              <a:pPr>
                <a:defRPr/>
              </a:pPr>
              <a:t>21-11-2019</a:t>
            </a:fld>
            <a:endParaRPr dirty="0">
              <a:solidFill>
                <a:srgbClr val="000000">
                  <a:tint val="65000"/>
                </a:srgbClr>
              </a:solidFill>
            </a:endParaRPr>
          </a:p>
        </p:txBody>
      </p:sp>
    </p:spTree>
    <p:extLst>
      <p:ext uri="{BB962C8B-B14F-4D97-AF65-F5344CB8AC3E}">
        <p14:creationId xmlns:p14="http://schemas.microsoft.com/office/powerpoint/2010/main" val="140551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457206" y="1600208"/>
            <a:ext cx="4038601" cy="452596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8" y="1600208"/>
            <a:ext cx="4038601" cy="452596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09A94DD2-2E99-B546-8763-C7534C3FC92A}" type="datetime1">
              <a:rPr lang="da-DK" smtClean="0"/>
              <a:pPr/>
              <a:t>21-11-2019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A9891532-5F95-3843-9FA8-F657BD6B3B41}" type="slidenum">
              <a:rPr lang="da-DK" smtClean="0"/>
              <a:pPr/>
              <a:t>‹nr.›</a:t>
            </a:fld>
            <a:endParaRPr lang="da-DK"/>
          </a:p>
        </p:txBody>
      </p:sp>
    </p:spTree>
    <p:extLst>
      <p:ext uri="{BB962C8B-B14F-4D97-AF65-F5344CB8AC3E}">
        <p14:creationId xmlns:p14="http://schemas.microsoft.com/office/powerpoint/2010/main" val="3455509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xfrm>
            <a:off x="3059113" y="6524625"/>
            <a:ext cx="2895600" cy="188913"/>
          </a:xfrm>
          <a:prstGeom prst="rect">
            <a:avLst/>
          </a:prstGeom>
          <a:ln/>
        </p:spPr>
        <p:txBody>
          <a:bodyPr/>
          <a:lstStyle>
            <a:lvl1pPr>
              <a:defRPr/>
            </a:lvl1pPr>
          </a:lstStyle>
          <a:p>
            <a:pPr>
              <a:defRPr/>
            </a:pPr>
            <a:r>
              <a:rPr lang="da-DK"/>
              <a:t>TeamArbejdsliv 2010</a:t>
            </a: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2087921-5417-4F1C-994C-ADD00E13A862}" type="slidenum">
              <a:rPr lang="da-DK"/>
              <a:pPr>
                <a:defRPr/>
              </a:pPr>
              <a:t>‹nr.›</a:t>
            </a:fld>
            <a:endParaRPr lang="da-DK"/>
          </a:p>
        </p:txBody>
      </p:sp>
    </p:spTree>
    <p:extLst>
      <p:ext uri="{BB962C8B-B14F-4D97-AF65-F5344CB8AC3E}">
        <p14:creationId xmlns:p14="http://schemas.microsoft.com/office/powerpoint/2010/main" val="1892478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A5CC5DF-E4ED-4931-89FA-5A93B85F0389}" type="datetimeFigureOut">
              <a:rPr lang="da-DK" smtClean="0"/>
              <a:pPr/>
              <a:t>21-11-2019</a:t>
            </a:fld>
            <a:endParaRPr lang="da-DK"/>
          </a:p>
        </p:txBody>
      </p:sp>
      <p:sp>
        <p:nvSpPr>
          <p:cNvPr id="3" name="Pladsholder til sidefod 2"/>
          <p:cNvSpPr>
            <a:spLocks noGrp="1"/>
          </p:cNvSpPr>
          <p:nvPr>
            <p:ph type="ftr" sz="quarter" idx="11"/>
          </p:nvPr>
        </p:nvSpPr>
        <p:spPr>
          <a:xfrm>
            <a:off x="3124200" y="6356350"/>
            <a:ext cx="2895600" cy="365125"/>
          </a:xfrm>
          <a:prstGeom prst="rect">
            <a:avLst/>
          </a:prstGeom>
        </p:spPr>
        <p:txBody>
          <a:bodyPr/>
          <a:lstStyle/>
          <a:p>
            <a:endParaRPr lang="da-DK"/>
          </a:p>
        </p:txBody>
      </p:sp>
      <p:sp>
        <p:nvSpPr>
          <p:cNvPr id="4" name="Pladsholder til diasnummer 3"/>
          <p:cNvSpPr>
            <a:spLocks noGrp="1"/>
          </p:cNvSpPr>
          <p:nvPr>
            <p:ph type="sldNum" sz="quarter" idx="12"/>
          </p:nvPr>
        </p:nvSpPr>
        <p:spPr>
          <a:xfrm>
            <a:off x="6553200" y="6356350"/>
            <a:ext cx="2133600" cy="365125"/>
          </a:xfrm>
          <a:prstGeom prst="rect">
            <a:avLst/>
          </a:prstGeom>
        </p:spPr>
        <p:txBody>
          <a:bodyPr/>
          <a:lstStyle/>
          <a:p>
            <a:fld id="{869E08A8-EB56-4009-924D-4BBA2BE8BCDF}" type="slidenum">
              <a:rPr lang="da-DK" smtClean="0"/>
              <a:pPr/>
              <a:t>‹nr.›</a:t>
            </a:fld>
            <a:endParaRPr lang="da-DK"/>
          </a:p>
        </p:txBody>
      </p:sp>
    </p:spTree>
    <p:extLst>
      <p:ext uri="{BB962C8B-B14F-4D97-AF65-F5344CB8AC3E}">
        <p14:creationId xmlns:p14="http://schemas.microsoft.com/office/powerpoint/2010/main" val="2357858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7" name="ContosoLogo.jpg"/>
          <p:cNvPicPr>
            <a:picLocks noChangeAspect="1"/>
          </p:cNvPicPr>
          <p:nvPr userDrawn="1"/>
        </p:nvPicPr>
        <p:blipFill>
          <a:blip r:embed="rId2"/>
          <a:srcRect/>
          <a:stretch>
            <a:fillRect/>
          </a:stretch>
        </p:blipFill>
        <p:spPr bwMode="auto">
          <a:xfrm>
            <a:off x="384175" y="4797425"/>
            <a:ext cx="4235450" cy="1316038"/>
          </a:xfrm>
          <a:prstGeom prst="rect">
            <a:avLst/>
          </a:prstGeom>
          <a:noFill/>
          <a:ln w="9525">
            <a:noFill/>
            <a:miter lim="800000"/>
            <a:headEnd/>
            <a:tailEnd/>
          </a:ln>
        </p:spPr>
      </p:pic>
      <p:sp>
        <p:nvSpPr>
          <p:cNvPr id="9" name="Rektangel 8"/>
          <p:cNvSpPr/>
          <p:nvPr userDrawn="1"/>
        </p:nvSpPr>
        <p:spPr>
          <a:xfrm>
            <a:off x="6804025" y="5732463"/>
            <a:ext cx="2089150" cy="865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10" name="Rectangle 3"/>
          <p:cNvSpPr>
            <a:spLocks noGrp="1"/>
          </p:cNvSpPr>
          <p:nvPr>
            <p:ph idx="11"/>
          </p:nvPr>
        </p:nvSpPr>
        <p:spPr>
          <a:xfrm>
            <a:off x="325155" y="368660"/>
            <a:ext cx="7342909" cy="441340"/>
          </a:xfrm>
          <a:prstGeom prst="rect">
            <a:avLst/>
          </a:prstGeom>
        </p:spPr>
        <p:txBody>
          <a:bodyPr>
            <a:noAutofit/>
          </a:bodyPr>
          <a:lstStyle>
            <a:lvl1pPr>
              <a:defRPr sz="3000" b="1"/>
            </a:lvl1pPr>
            <a:extLst/>
          </a:lstStyle>
          <a:p>
            <a:pPr lvl="0"/>
            <a:r>
              <a:rPr lang="da-DK"/>
              <a:t>Klik for at redigere typografi i masteren</a:t>
            </a:r>
          </a:p>
        </p:txBody>
      </p:sp>
      <p:sp>
        <p:nvSpPr>
          <p:cNvPr id="13" name="Rectangle 3"/>
          <p:cNvSpPr>
            <a:spLocks noGrp="1"/>
          </p:cNvSpPr>
          <p:nvPr>
            <p:ph idx="1"/>
          </p:nvPr>
        </p:nvSpPr>
        <p:spPr>
          <a:xfrm>
            <a:off x="332502" y="1124744"/>
            <a:ext cx="8077200" cy="504056"/>
          </a:xfrm>
          <a:prstGeom prst="rect">
            <a:avLst/>
          </a:prstGeom>
        </p:spPr>
        <p:txBody>
          <a:bodyPr>
            <a:normAutofit/>
          </a:bodyPr>
          <a:lstStyle>
            <a:lvl1pPr>
              <a:defRPr sz="1600">
                <a:solidFill>
                  <a:srgbClr val="A0A0A0"/>
                </a:solidFill>
              </a:defRPr>
            </a:lvl1pPr>
            <a:extLst/>
          </a:lstStyle>
          <a:p>
            <a:pPr lvl="0"/>
            <a:r>
              <a:rPr lang="da-DK"/>
              <a:t>Klik for at redigere typografi i masteren</a:t>
            </a:r>
          </a:p>
        </p:txBody>
      </p:sp>
      <p:sp>
        <p:nvSpPr>
          <p:cNvPr id="6" name="Rectangle 3"/>
          <p:cNvSpPr>
            <a:spLocks noGrp="1"/>
          </p:cNvSpPr>
          <p:nvPr>
            <p:ph idx="10"/>
          </p:nvPr>
        </p:nvSpPr>
        <p:spPr>
          <a:xfrm>
            <a:off x="323528" y="3861048"/>
            <a:ext cx="5112568" cy="504057"/>
          </a:xfrm>
          <a:prstGeom prst="rect">
            <a:avLst/>
          </a:prstGeom>
        </p:spPr>
        <p:txBody>
          <a:bodyPr>
            <a:normAutofit/>
          </a:bodyPr>
          <a:lstStyle>
            <a:lvl1pPr>
              <a:defRPr sz="1100" i="1" baseline="0"/>
            </a:lvl1pPr>
            <a:extLst/>
          </a:lstStyle>
          <a:p>
            <a:pPr lvl="0"/>
            <a:r>
              <a:rPr lang="da-DK"/>
              <a:t>Klik for at redigere typografi i masteren</a:t>
            </a:r>
          </a:p>
        </p:txBody>
      </p:sp>
      <p:sp>
        <p:nvSpPr>
          <p:cNvPr id="8" name="Rectangle 3"/>
          <p:cNvSpPr>
            <a:spLocks noGrp="1"/>
          </p:cNvSpPr>
          <p:nvPr>
            <p:ph idx="12"/>
          </p:nvPr>
        </p:nvSpPr>
        <p:spPr>
          <a:xfrm>
            <a:off x="323528" y="1916832"/>
            <a:ext cx="8077200" cy="504056"/>
          </a:xfrm>
          <a:prstGeom prst="rect">
            <a:avLst/>
          </a:prstGeom>
        </p:spPr>
        <p:txBody>
          <a:bodyPr>
            <a:normAutofit/>
          </a:bodyPr>
          <a:lstStyle>
            <a:lvl1pPr>
              <a:defRPr sz="1600">
                <a:solidFill>
                  <a:srgbClr val="EE802C"/>
                </a:solidFill>
              </a:defRPr>
            </a:lvl1pPr>
            <a:extLst/>
          </a:lstStyle>
          <a:p>
            <a:pPr lvl="0"/>
            <a:r>
              <a:rPr lang="da-DK"/>
              <a:t>Klik for at redigere typografi i masteren</a:t>
            </a:r>
          </a:p>
        </p:txBody>
      </p:sp>
      <p:sp>
        <p:nvSpPr>
          <p:cNvPr id="11" name="Rectangle 4"/>
          <p:cNvSpPr>
            <a:spLocks noGrp="1"/>
          </p:cNvSpPr>
          <p:nvPr>
            <p:ph type="dt" sz="half" idx="13"/>
          </p:nvPr>
        </p:nvSpPr>
        <p:spPr/>
        <p:txBody>
          <a:bodyPr/>
          <a:lstStyle>
            <a:lvl1pPr algn="r" eaLnBrk="1" latinLnBrk="0" hangingPunct="1">
              <a:defRPr kumimoji="0" lang="da-DK" sz="800">
                <a:solidFill>
                  <a:srgbClr val="000000">
                    <a:tint val="65000"/>
                  </a:srgbClr>
                </a:solidFill>
                <a:latin typeface="Candara" pitchFamily="34" charset="0"/>
              </a:defRPr>
            </a:lvl1pPr>
            <a:extLst/>
          </a:lstStyle>
          <a:p>
            <a:pPr>
              <a:defRPr/>
            </a:pPr>
            <a:fld id="{9926A43E-1A01-46DB-8F96-5AE5E60166F5}" type="datetime1">
              <a:rPr lang="da-DK"/>
              <a:pPr>
                <a:defRPr/>
              </a:pPr>
              <a:t>21-11-2019</a:t>
            </a:fld>
            <a:endParaRPr dirty="0"/>
          </a:p>
        </p:txBody>
      </p:sp>
    </p:spTree>
    <p:extLst>
      <p:ext uri="{BB962C8B-B14F-4D97-AF65-F5344CB8AC3E}">
        <p14:creationId xmlns:p14="http://schemas.microsoft.com/office/powerpoint/2010/main" val="2453287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 pr. side">
    <p:spTree>
      <p:nvGrpSpPr>
        <p:cNvPr id="1" name=""/>
        <p:cNvGrpSpPr/>
        <p:nvPr/>
      </p:nvGrpSpPr>
      <p:grpSpPr>
        <a:xfrm>
          <a:off x="0" y="0"/>
          <a:ext cx="0" cy="0"/>
          <a:chOff x="0" y="0"/>
          <a:chExt cx="0" cy="0"/>
        </a:xfrm>
      </p:grpSpPr>
      <p:sp>
        <p:nvSpPr>
          <p:cNvPr id="8" name="Rectangle 11"/>
          <p:cNvSpPr>
            <a:spLocks noGrp="1"/>
          </p:cNvSpPr>
          <p:nvPr>
            <p:ph sz="quarter" idx="16"/>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a:r>
              <a:rPr lang="da-DK"/>
              <a:t>Klik for at redigere typografi i masteren</a:t>
            </a:r>
          </a:p>
        </p:txBody>
      </p:sp>
      <p:sp>
        <p:nvSpPr>
          <p:cNvPr id="11" name="Rectangle 11"/>
          <p:cNvSpPr>
            <a:spLocks noGrp="1"/>
          </p:cNvSpPr>
          <p:nvPr>
            <p:ph sz="quarter" idx="15"/>
          </p:nvPr>
        </p:nvSpPr>
        <p:spPr>
          <a:xfrm>
            <a:off x="323528" y="957709"/>
            <a:ext cx="8058472" cy="5135587"/>
          </a:xfrm>
        </p:spPr>
        <p:txBody>
          <a:bodyPr>
            <a:normAutofit/>
          </a:bodyPr>
          <a:lstStyle>
            <a:lvl1pPr marL="171450" indent="-171450">
              <a:buClr>
                <a:srgbClr val="EE802C"/>
              </a:buClr>
              <a:buFont typeface="Arial" pitchFamily="34" charset="0"/>
              <a:buChar char="•"/>
              <a:defRPr sz="1800">
                <a:latin typeface="Candara" pitchFamily="34" charset="0"/>
              </a:defRPr>
            </a:lvl1pPr>
            <a:lvl2pPr marL="742950" indent="-560388">
              <a:defRPr sz="1800">
                <a:solidFill>
                  <a:schemeClr val="tx1">
                    <a:lumMod val="50000"/>
                    <a:lumOff val="50000"/>
                  </a:schemeClr>
                </a:solidFill>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Rectangle 6"/>
          <p:cNvSpPr>
            <a:spLocks noGrp="1"/>
          </p:cNvSpPr>
          <p:nvPr>
            <p:ph type="sldNum" sz="quarter" idx="17"/>
          </p:nvPr>
        </p:nvSpPr>
        <p:spPr>
          <a:xfrm>
            <a:off x="250825" y="6440488"/>
            <a:ext cx="990600" cy="304800"/>
          </a:xfrm>
          <a:prstGeom prst="rect">
            <a:avLst/>
          </a:prstGeom>
        </p:spPr>
        <p:txBody>
          <a:bodyPr vert="horz" anchor="ctr"/>
          <a:lstStyle>
            <a:lvl1pPr algn="l" eaLnBrk="1" fontAlgn="auto" latinLnBrk="0" hangingPunct="1">
              <a:spcBef>
                <a:spcPts val="0"/>
              </a:spcBef>
              <a:spcAft>
                <a:spcPts val="0"/>
              </a:spcAft>
              <a:defRPr kumimoji="0" lang="da-DK" sz="1000">
                <a:solidFill>
                  <a:srgbClr val="000000"/>
                </a:solidFill>
                <a:latin typeface="+mn-lt"/>
              </a:defRPr>
            </a:lvl1pPr>
            <a:extLst/>
          </a:lstStyle>
          <a:p>
            <a:pPr defTabSz="914400">
              <a:defRPr/>
            </a:pPr>
            <a:fld id="{98B21070-8C93-4D0C-8C0B-FBB5B2FF578C}" type="slidenum">
              <a:rPr/>
              <a:pPr defTabSz="914400">
                <a:defRPr/>
              </a:pPr>
              <a:t>‹nr.›</a:t>
            </a:fld>
            <a:endParaRPr dirty="0"/>
          </a:p>
        </p:txBody>
      </p:sp>
      <p:sp>
        <p:nvSpPr>
          <p:cNvPr id="5" name="Rectangle 4"/>
          <p:cNvSpPr>
            <a:spLocks noGrp="1"/>
          </p:cNvSpPr>
          <p:nvPr>
            <p:ph type="dt" sz="half" idx="18"/>
          </p:nvPr>
        </p:nvSpPr>
        <p:spPr/>
        <p:txBody>
          <a:bodyPr/>
          <a:lstStyle>
            <a:lvl1pPr algn="r" eaLnBrk="1" latinLnBrk="0" hangingPunct="1">
              <a:defRPr kumimoji="0" lang="da-DK" sz="800">
                <a:solidFill>
                  <a:srgbClr val="000000">
                    <a:tint val="65000"/>
                  </a:srgbClr>
                </a:solidFill>
                <a:latin typeface="Candara" pitchFamily="34" charset="0"/>
              </a:defRPr>
            </a:lvl1pPr>
            <a:extLst/>
          </a:lstStyle>
          <a:p>
            <a:pPr>
              <a:defRPr/>
            </a:pPr>
            <a:fld id="{DAEE23CE-BE58-4CC3-BBEF-FA0AAEF2C24D}" type="datetime1">
              <a:rPr lang="da-DK"/>
              <a:pPr>
                <a:defRPr/>
              </a:pPr>
              <a:t>21-11-2019</a:t>
            </a:fld>
            <a:endParaRPr dirty="0"/>
          </a:p>
        </p:txBody>
      </p:sp>
    </p:spTree>
    <p:extLst>
      <p:ext uri="{BB962C8B-B14F-4D97-AF65-F5344CB8AC3E}">
        <p14:creationId xmlns:p14="http://schemas.microsoft.com/office/powerpoint/2010/main" val="196523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i masteren</a:t>
            </a:r>
          </a:p>
        </p:txBody>
      </p:sp>
      <p:sp>
        <p:nvSpPr>
          <p:cNvPr id="3" name="Pladsholder til indhold 2"/>
          <p:cNvSpPr>
            <a:spLocks noGrp="1"/>
          </p:cNvSpPr>
          <p:nvPr>
            <p:ph idx="1"/>
          </p:nvPr>
        </p:nvSpPr>
        <p:spPr/>
        <p:txBody>
          <a:bodyPr/>
          <a:lstStyle>
            <a:lvl1pPr>
              <a:defRPr sz="2400" baseline="0"/>
            </a:lvl1pPr>
            <a:lvl2pPr>
              <a:defRPr sz="2000" baseline="0"/>
            </a:lvl2pPr>
            <a:lvl3pPr>
              <a:defRPr sz="1800" baseline="0"/>
            </a:lvl3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p>
            <a:fld id="{4204AE4D-55AF-F242-AE89-CC448FFC404E}" type="datetimeFigureOut">
              <a:rPr lang="da-DK" smtClean="0">
                <a:solidFill>
                  <a:prstClr val="black">
                    <a:tint val="75000"/>
                  </a:prstClr>
                </a:solidFill>
              </a:rPr>
              <a:pPr/>
              <a:t>21-11-2019</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808405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pr. side: en til venstre, to til højre">
    <p:spTree>
      <p:nvGrpSpPr>
        <p:cNvPr id="1" name=""/>
        <p:cNvGrpSpPr/>
        <p:nvPr/>
      </p:nvGrpSpPr>
      <p:grpSpPr>
        <a:xfrm>
          <a:off x="0" y="0"/>
          <a:ext cx="0" cy="0"/>
          <a:chOff x="0" y="0"/>
          <a:chExt cx="0" cy="0"/>
        </a:xfrm>
      </p:grpSpPr>
      <p:sp>
        <p:nvSpPr>
          <p:cNvPr id="14" name="Rectangle 11"/>
          <p:cNvSpPr>
            <a:spLocks noGrp="1"/>
          </p:cNvSpPr>
          <p:nvPr>
            <p:ph sz="quarter" idx="15"/>
          </p:nvPr>
        </p:nvSpPr>
        <p:spPr>
          <a:xfrm>
            <a:off x="324000" y="936000"/>
            <a:ext cx="3962400" cy="5112568"/>
          </a:xfrm>
        </p:spPr>
        <p:txBody>
          <a:bodyPr>
            <a:normAutofit/>
          </a:bodyPr>
          <a:lstStyle>
            <a:lvl1pPr marL="171450" marR="0" indent="-171450" algn="l" defTabSz="914400" rtl="0" eaLnBrk="1" fontAlgn="auto" latinLnBrk="0" hangingPunct="1">
              <a:lnSpc>
                <a:spcPct val="100000"/>
              </a:lnSpc>
              <a:spcBef>
                <a:spcPct val="20000"/>
              </a:spcBef>
              <a:spcAft>
                <a:spcPts val="0"/>
              </a:spcAft>
              <a:buClr>
                <a:srgbClr val="EE802C"/>
              </a:buClr>
              <a:buSzTx/>
              <a:buFont typeface="Arial" pitchFamily="34" charset="0"/>
              <a:buChar char="•"/>
              <a:tabLst/>
              <a:defRPr sz="1800"/>
            </a:lvl1pPr>
            <a:lvl2pPr marL="742950" marR="0" indent="-742950" algn="l" defTabSz="914400" rtl="0" eaLnBrk="1" fontAlgn="auto" latinLnBrk="0" hangingPunct="1">
              <a:lnSpc>
                <a:spcPct val="100000"/>
              </a:lnSpc>
              <a:spcBef>
                <a:spcPct val="20000"/>
              </a:spcBef>
              <a:spcAft>
                <a:spcPts val="0"/>
              </a:spcAft>
              <a:buClrTx/>
              <a:buSzTx/>
              <a:buFontTx/>
              <a:buNone/>
              <a:tabLst/>
              <a:defRPr baseline="0">
                <a:solidFill>
                  <a:srgbClr val="EE802C"/>
                </a:solidFill>
              </a:defRPr>
            </a:lvl2pPr>
            <a:lvl3pPr>
              <a:defRPr>
                <a:solidFill>
                  <a:schemeClr val="accent3"/>
                </a:solidFill>
              </a:defRPr>
            </a:lvl3pPr>
            <a:lvl4pPr>
              <a:defRPr>
                <a:solidFill>
                  <a:schemeClr val="accent2">
                    <a:lumMod val="50000"/>
                  </a:schemeClr>
                </a:solidFill>
              </a:defRPr>
            </a:lvl4pPr>
            <a:extLs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7" name="Rectangle 11"/>
          <p:cNvSpPr>
            <a:spLocks noGrp="1"/>
          </p:cNvSpPr>
          <p:nvPr>
            <p:ph sz="quarter" idx="17"/>
          </p:nvPr>
        </p:nvSpPr>
        <p:spPr>
          <a:xfrm>
            <a:off x="4419600" y="936000"/>
            <a:ext cx="3962400" cy="2232248"/>
          </a:xfrm>
        </p:spPr>
        <p:txBody>
          <a:bodyPr/>
          <a:lstStyle/>
          <a:p>
            <a:pPr lvl="0"/>
            <a:r>
              <a:rPr lang="da-DK"/>
              <a:t>Klik for at redigere i master</a:t>
            </a:r>
          </a:p>
        </p:txBody>
      </p:sp>
      <p:sp>
        <p:nvSpPr>
          <p:cNvPr id="20" name="Rectangle 11"/>
          <p:cNvSpPr>
            <a:spLocks noGrp="1"/>
          </p:cNvSpPr>
          <p:nvPr>
            <p:ph sz="quarter" idx="19"/>
          </p:nvPr>
        </p:nvSpPr>
        <p:spPr>
          <a:xfrm>
            <a:off x="4416552" y="3356992"/>
            <a:ext cx="3965448" cy="2232248"/>
          </a:xfrm>
        </p:spPr>
        <p:txBody>
          <a:bodyPr/>
          <a:lstStyle/>
          <a:p>
            <a:pPr lvl="0"/>
            <a:r>
              <a:rPr lang="da-DK"/>
              <a:t>Klik for at redigere i master</a:t>
            </a:r>
          </a:p>
        </p:txBody>
      </p:sp>
      <p:sp>
        <p:nvSpPr>
          <p:cNvPr id="9" name="Rectangle 11"/>
          <p:cNvSpPr>
            <a:spLocks noGrp="1"/>
          </p:cNvSpPr>
          <p:nvPr>
            <p:ph sz="quarter" idx="16"/>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a:r>
              <a:rPr lang="da-DK"/>
              <a:t>Klik for at redigere typografi i masteren</a:t>
            </a:r>
          </a:p>
        </p:txBody>
      </p:sp>
      <p:sp>
        <p:nvSpPr>
          <p:cNvPr id="6" name="Rectangle 6"/>
          <p:cNvSpPr>
            <a:spLocks noGrp="1"/>
          </p:cNvSpPr>
          <p:nvPr>
            <p:ph type="sldNum" sz="quarter" idx="20"/>
          </p:nvPr>
        </p:nvSpPr>
        <p:spPr>
          <a:xfrm>
            <a:off x="250825" y="6440488"/>
            <a:ext cx="990600" cy="304800"/>
          </a:xfrm>
          <a:prstGeom prst="rect">
            <a:avLst/>
          </a:prstGeom>
        </p:spPr>
        <p:txBody>
          <a:bodyPr vert="horz" anchor="ctr"/>
          <a:lstStyle>
            <a:lvl1pPr algn="l" eaLnBrk="1" fontAlgn="auto" latinLnBrk="0" hangingPunct="1">
              <a:spcBef>
                <a:spcPts val="0"/>
              </a:spcBef>
              <a:spcAft>
                <a:spcPts val="0"/>
              </a:spcAft>
              <a:defRPr kumimoji="0" lang="da-DK" sz="1000">
                <a:solidFill>
                  <a:srgbClr val="000000"/>
                </a:solidFill>
                <a:latin typeface="+mn-lt"/>
              </a:defRPr>
            </a:lvl1pPr>
            <a:extLst/>
          </a:lstStyle>
          <a:p>
            <a:pPr defTabSz="914400">
              <a:defRPr/>
            </a:pPr>
            <a:fld id="{D55DA35D-EA42-48A4-BF35-0D5C768A817C}" type="slidenum">
              <a:rPr/>
              <a:pPr defTabSz="914400">
                <a:defRPr/>
              </a:pPr>
              <a:t>‹nr.›</a:t>
            </a:fld>
            <a:endParaRPr dirty="0"/>
          </a:p>
        </p:txBody>
      </p:sp>
      <p:sp>
        <p:nvSpPr>
          <p:cNvPr id="7" name="Rectangle 4"/>
          <p:cNvSpPr>
            <a:spLocks noGrp="1"/>
          </p:cNvSpPr>
          <p:nvPr>
            <p:ph type="dt" sz="half" idx="21"/>
          </p:nvPr>
        </p:nvSpPr>
        <p:spPr/>
        <p:txBody>
          <a:bodyPr/>
          <a:lstStyle>
            <a:lvl1pPr algn="r" eaLnBrk="1" latinLnBrk="0" hangingPunct="1">
              <a:defRPr kumimoji="0" lang="da-DK" sz="800">
                <a:solidFill>
                  <a:srgbClr val="000000">
                    <a:tint val="65000"/>
                  </a:srgbClr>
                </a:solidFill>
                <a:latin typeface="Candara" pitchFamily="34" charset="0"/>
              </a:defRPr>
            </a:lvl1pPr>
            <a:extLst/>
          </a:lstStyle>
          <a:p>
            <a:pPr>
              <a:defRPr/>
            </a:pPr>
            <a:fld id="{FA87E0C7-57D4-4567-A166-B877FD857DF5}" type="datetime1">
              <a:rPr lang="da-DK"/>
              <a:pPr>
                <a:defRPr/>
              </a:pPr>
              <a:t>21-11-2019</a:t>
            </a:fld>
            <a:endParaRPr dirty="0"/>
          </a:p>
        </p:txBody>
      </p:sp>
    </p:spTree>
    <p:extLst>
      <p:ext uri="{BB962C8B-B14F-4D97-AF65-F5344CB8AC3E}">
        <p14:creationId xmlns:p14="http://schemas.microsoft.com/office/powerpoint/2010/main" val="352626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baseline="0">
                <a:solidFill>
                  <a:schemeClr val="tx1"/>
                </a:solidFill>
              </a:defRPr>
            </a:lvl1pPr>
          </a:lstStyle>
          <a:p>
            <a:r>
              <a:rPr lang="da-DK" dirty="0"/>
              <a:t>Klik for at redigere i master</a:t>
            </a:r>
          </a:p>
        </p:txBody>
      </p:sp>
      <p:sp>
        <p:nvSpPr>
          <p:cNvPr id="3" name="Pladsholder til dato 2"/>
          <p:cNvSpPr>
            <a:spLocks noGrp="1"/>
          </p:cNvSpPr>
          <p:nvPr>
            <p:ph type="dt" sz="half" idx="10"/>
          </p:nvPr>
        </p:nvSpPr>
        <p:spPr/>
        <p:txBody>
          <a:bodyPr/>
          <a:lstStyle>
            <a:lvl1pPr algn="ctr">
              <a:defRPr/>
            </a:lvl1pPr>
          </a:lstStyle>
          <a:p>
            <a:pPr>
              <a:defRPr/>
            </a:pPr>
            <a:fld id="{8A9DF37A-E2D1-4D12-9B0D-649DB6499635}" type="datetimeFigureOut">
              <a:rPr lang="da-DK"/>
              <a:pPr>
                <a:defRPr/>
              </a:pPr>
              <a:t>21-11-2019</a:t>
            </a:fld>
            <a:endParaRPr/>
          </a:p>
        </p:txBody>
      </p:sp>
      <p:sp>
        <p:nvSpPr>
          <p:cNvPr id="4" name="Pladsholder til sidefod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0000"/>
                </a:solidFill>
                <a:latin typeface="+mn-lt"/>
              </a:defRPr>
            </a:lvl1pPr>
          </a:lstStyle>
          <a:p>
            <a:pPr defTabSz="914400">
              <a:defRPr/>
            </a:pPr>
            <a:endParaRPr lang="da-DK" sz="1800"/>
          </a:p>
        </p:txBody>
      </p:sp>
      <p:sp>
        <p:nvSpPr>
          <p:cNvPr id="5" name="Pladsholder til diasnumm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0000"/>
                </a:solidFill>
                <a:latin typeface="+mn-lt"/>
              </a:defRPr>
            </a:lvl1pPr>
          </a:lstStyle>
          <a:p>
            <a:pPr defTabSz="914400">
              <a:defRPr/>
            </a:pPr>
            <a:fld id="{30062DEB-C0EB-4E1E-8EDB-2FBA0500368B}" type="slidenum">
              <a:rPr lang="da-DK" sz="1800"/>
              <a:pPr defTabSz="914400">
                <a:defRPr/>
              </a:pPr>
              <a:t>‹nr.›</a:t>
            </a:fld>
            <a:endParaRPr lang="da-DK" sz="1800"/>
          </a:p>
        </p:txBody>
      </p:sp>
    </p:spTree>
    <p:extLst>
      <p:ext uri="{BB962C8B-B14F-4D97-AF65-F5344CB8AC3E}">
        <p14:creationId xmlns:p14="http://schemas.microsoft.com/office/powerpoint/2010/main" val="1277907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5" name="Contoso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21" y="4797152"/>
            <a:ext cx="4235497" cy="1317045"/>
          </a:xfrm>
          <a:prstGeom prst="rect">
            <a:avLst/>
          </a:prstGeom>
          <a:noFill/>
          <a:ln>
            <a:noFill/>
          </a:ln>
          <a:effectLst/>
        </p:spPr>
      </p:pic>
      <p:sp>
        <p:nvSpPr>
          <p:cNvPr id="10" name="Rectangle 3"/>
          <p:cNvSpPr>
            <a:spLocks noGrp="1"/>
          </p:cNvSpPr>
          <p:nvPr>
            <p:ph idx="11" hasCustomPrompt="1"/>
          </p:nvPr>
        </p:nvSpPr>
        <p:spPr>
          <a:xfrm>
            <a:off x="325155" y="368660"/>
            <a:ext cx="7342909" cy="441340"/>
          </a:xfrm>
          <a:prstGeom prst="rect">
            <a:avLst/>
          </a:prstGeom>
        </p:spPr>
        <p:txBody>
          <a:bodyPr vert="horz">
            <a:noAutofit/>
          </a:bodyPr>
          <a:lstStyle>
            <a:lvl1pPr>
              <a:defRPr sz="3000" b="1"/>
            </a:lvl1pPr>
            <a:extLst/>
          </a:lstStyle>
          <a:p>
            <a:pPr lvl="0" eaLnBrk="1" latinLnBrk="0" hangingPunct="1"/>
            <a:r>
              <a:rPr kumimoji="0" lang="da-DK" dirty="0"/>
              <a:t>Titel</a:t>
            </a:r>
            <a:endParaRPr kumimoji="0" lang="en-US" dirty="0"/>
          </a:p>
        </p:txBody>
      </p:sp>
      <p:sp>
        <p:nvSpPr>
          <p:cNvPr id="13" name="Rectangle 3"/>
          <p:cNvSpPr>
            <a:spLocks noGrp="1"/>
          </p:cNvSpPr>
          <p:nvPr>
            <p:ph idx="1" hasCustomPrompt="1"/>
          </p:nvPr>
        </p:nvSpPr>
        <p:spPr>
          <a:xfrm>
            <a:off x="332502" y="1124744"/>
            <a:ext cx="8077200" cy="504056"/>
          </a:xfrm>
          <a:prstGeom prst="rect">
            <a:avLst/>
          </a:prstGeom>
        </p:spPr>
        <p:txBody>
          <a:bodyPr vert="horz">
            <a:normAutofit/>
          </a:bodyPr>
          <a:lstStyle>
            <a:lvl1pPr>
              <a:defRPr sz="1600">
                <a:solidFill>
                  <a:srgbClr val="A0A0A0"/>
                </a:solidFill>
              </a:defRPr>
            </a:lvl1pPr>
            <a:extLst/>
          </a:lstStyle>
          <a:p>
            <a:pPr lvl="0" eaLnBrk="1" latinLnBrk="0" hangingPunct="1"/>
            <a:r>
              <a:rPr kumimoji="0" lang="da-DK" dirty="0"/>
              <a:t>Undertitel</a:t>
            </a:r>
            <a:endParaRPr kumimoji="0" lang="en-US" dirty="0"/>
          </a:p>
        </p:txBody>
      </p:sp>
      <p:sp>
        <p:nvSpPr>
          <p:cNvPr id="5"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a:fld id="{D9B6495F-7A5F-49B7-B2FB-01E93EF8A91F}" type="datetime1">
              <a:rPr lang="da-DK" smtClean="0">
                <a:solidFill>
                  <a:srgbClr val="000000">
                    <a:tint val="65000"/>
                  </a:srgbClr>
                </a:solidFill>
              </a:rPr>
              <a:pPr algn="r"/>
              <a:t>21-11-2019</a:t>
            </a:fld>
            <a:endParaRPr dirty="0">
              <a:solidFill>
                <a:srgbClr val="000000">
                  <a:tint val="65000"/>
                </a:srgbClr>
              </a:solidFill>
            </a:endParaRPr>
          </a:p>
        </p:txBody>
      </p:sp>
      <p:sp>
        <p:nvSpPr>
          <p:cNvPr id="6" name="Rectangle 3"/>
          <p:cNvSpPr>
            <a:spLocks noGrp="1"/>
          </p:cNvSpPr>
          <p:nvPr>
            <p:ph idx="10" hasCustomPrompt="1"/>
          </p:nvPr>
        </p:nvSpPr>
        <p:spPr>
          <a:xfrm>
            <a:off x="323528" y="3861048"/>
            <a:ext cx="5112568" cy="504057"/>
          </a:xfrm>
          <a:prstGeom prst="rect">
            <a:avLst/>
          </a:prstGeom>
        </p:spPr>
        <p:txBody>
          <a:bodyPr vert="horz">
            <a:normAutofit/>
          </a:bodyPr>
          <a:lstStyle>
            <a:lvl1pPr>
              <a:defRPr sz="1100" i="1" baseline="0"/>
            </a:lvl1pPr>
            <a:extLst/>
          </a:lstStyle>
          <a:p>
            <a:pPr lvl="0" eaLnBrk="1" latinLnBrk="0" hangingPunct="1"/>
            <a:r>
              <a:rPr kumimoji="0" lang="da-DK" dirty="0"/>
              <a:t>Oplægsholder og </a:t>
            </a:r>
            <a:r>
              <a:rPr kumimoji="0" lang="da-DK" dirty="0" err="1"/>
              <a:t>kontaktopslysninger</a:t>
            </a:r>
            <a:endParaRPr kumimoji="0" lang="en-US" dirty="0"/>
          </a:p>
        </p:txBody>
      </p:sp>
      <p:sp>
        <p:nvSpPr>
          <p:cNvPr id="4" name="Rektangel 3"/>
          <p:cNvSpPr/>
          <p:nvPr userDrawn="1"/>
        </p:nvSpPr>
        <p:spPr>
          <a:xfrm>
            <a:off x="6804248" y="5733256"/>
            <a:ext cx="208823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8" name="Rectangle 3"/>
          <p:cNvSpPr>
            <a:spLocks noGrp="1"/>
          </p:cNvSpPr>
          <p:nvPr>
            <p:ph idx="12" hasCustomPrompt="1"/>
          </p:nvPr>
        </p:nvSpPr>
        <p:spPr>
          <a:xfrm>
            <a:off x="323528" y="1916832"/>
            <a:ext cx="8077200" cy="504056"/>
          </a:xfrm>
          <a:prstGeom prst="rect">
            <a:avLst/>
          </a:prstGeom>
        </p:spPr>
        <p:txBody>
          <a:bodyPr vert="horz">
            <a:normAutofit/>
          </a:bodyPr>
          <a:lstStyle>
            <a:lvl1pPr>
              <a:defRPr sz="1600">
                <a:solidFill>
                  <a:srgbClr val="EE802C"/>
                </a:solidFill>
              </a:defRPr>
            </a:lvl1pPr>
            <a:extLst/>
          </a:lstStyle>
          <a:p>
            <a:pPr lvl="0" eaLnBrk="1" latinLnBrk="0" hangingPunct="1"/>
            <a:r>
              <a:rPr kumimoji="0" lang="da-DK" dirty="0"/>
              <a:t>Arrangement</a:t>
            </a:r>
            <a:endParaRPr kumimoji="0" lang="en-US" dirty="0"/>
          </a:p>
        </p:txBody>
      </p:sp>
    </p:spTree>
    <p:extLst>
      <p:ext uri="{BB962C8B-B14F-4D97-AF65-F5344CB8AC3E}">
        <p14:creationId xmlns:p14="http://schemas.microsoft.com/office/powerpoint/2010/main" val="356472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 pr. side">
    <p:spTree>
      <p:nvGrpSpPr>
        <p:cNvPr id="1" name=""/>
        <p:cNvGrpSpPr/>
        <p:nvPr/>
      </p:nvGrpSpPr>
      <p:grpSpPr>
        <a:xfrm>
          <a:off x="0" y="0"/>
          <a:ext cx="0" cy="0"/>
          <a:chOff x="0" y="0"/>
          <a:chExt cx="0" cy="0"/>
        </a:xfrm>
      </p:grpSpPr>
      <p:sp>
        <p:nvSpPr>
          <p:cNvPr id="8" name="Rectangle 11"/>
          <p:cNvSpPr>
            <a:spLocks noGrp="1"/>
          </p:cNvSpPr>
          <p:nvPr>
            <p:ph sz="quarter" idx="16" hasCustomPrompt="1"/>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eaLnBrk="1" latinLnBrk="0" hangingPunct="1"/>
            <a:r>
              <a:rPr lang="da-DK" dirty="0"/>
              <a:t>overskrift</a:t>
            </a:r>
            <a:endParaRPr dirty="0"/>
          </a:p>
        </p:txBody>
      </p:sp>
      <p:sp>
        <p:nvSpPr>
          <p:cNvPr id="11" name="Rectangle 11"/>
          <p:cNvSpPr>
            <a:spLocks noGrp="1"/>
          </p:cNvSpPr>
          <p:nvPr>
            <p:ph sz="quarter" idx="15" hasCustomPrompt="1"/>
          </p:nvPr>
        </p:nvSpPr>
        <p:spPr>
          <a:xfrm>
            <a:off x="323528" y="957709"/>
            <a:ext cx="8058472" cy="5135587"/>
          </a:xfrm>
        </p:spPr>
        <p:txBody>
          <a:bodyPr>
            <a:normAutofit/>
          </a:bodyPr>
          <a:lstStyle>
            <a:lvl1pPr marL="171450" indent="-171450">
              <a:buClr>
                <a:srgbClr val="EE802C"/>
              </a:buClr>
              <a:buFont typeface="Arial" pitchFamily="34" charset="0"/>
              <a:buChar char="•"/>
              <a:defRPr sz="1800">
                <a:latin typeface="Candara" pitchFamily="34" charset="0"/>
              </a:defRPr>
            </a:lvl1pPr>
            <a:lvl2pPr marL="742950" indent="-560388">
              <a:defRPr sz="1800">
                <a:solidFill>
                  <a:schemeClr val="tx1">
                    <a:lumMod val="50000"/>
                    <a:lumOff val="50000"/>
                  </a:schemeClr>
                </a:solidFill>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eaLnBrk="1" latinLnBrk="0" hangingPunct="1"/>
            <a:r>
              <a:rPr lang="da-DK" dirty="0"/>
              <a:t>Første punkt</a:t>
            </a:r>
          </a:p>
          <a:p>
            <a:pPr lvl="1" eaLnBrk="1" latinLnBrk="0" hangingPunct="1"/>
            <a:r>
              <a:rPr lang="da-DK" dirty="0"/>
              <a:t>Niveau 2</a:t>
            </a:r>
          </a:p>
          <a:p>
            <a:pPr lvl="1" eaLnBrk="1" latinLnBrk="0" hangingPunct="1"/>
            <a:endParaRPr lang="da-DK" dirty="0"/>
          </a:p>
          <a:p>
            <a:pPr lvl="0" eaLnBrk="1" latinLnBrk="0" hangingPunct="1"/>
            <a:r>
              <a:rPr lang="da-DK" dirty="0"/>
              <a:t>Andet punkt</a:t>
            </a:r>
          </a:p>
          <a:p>
            <a:pPr lvl="0" eaLnBrk="1" latinLnBrk="0" hangingPunct="1"/>
            <a:r>
              <a:rPr lang="da-DK" dirty="0"/>
              <a:t>Tredje punkt</a:t>
            </a:r>
          </a:p>
          <a:p>
            <a:pPr lvl="0" eaLnBrk="1" latinLnBrk="0" hangingPunct="1"/>
            <a:r>
              <a:rPr lang="da-DK" dirty="0"/>
              <a:t>Fjerde punkt</a:t>
            </a:r>
          </a:p>
          <a:p>
            <a:pPr lvl="0" eaLnBrk="1" latinLnBrk="0" hangingPunct="1"/>
            <a:r>
              <a:rPr lang="da-DK" dirty="0"/>
              <a:t>Femte punkt</a:t>
            </a:r>
          </a:p>
          <a:p>
            <a:pPr lvl="0" eaLnBrk="1" latinLnBrk="0" hangingPunct="1"/>
            <a:endParaRPr lang="da-DK" dirty="0"/>
          </a:p>
          <a:p>
            <a:pPr lvl="0" eaLnBrk="1" latinLnBrk="0" hangingPunct="1"/>
            <a:endParaRPr lang="da-DK" dirty="0"/>
          </a:p>
        </p:txBody>
      </p:sp>
      <p:sp>
        <p:nvSpPr>
          <p:cNvPr id="15" name="Rectangle 6"/>
          <p:cNvSpPr>
            <a:spLocks noGrp="1"/>
          </p:cNvSpPr>
          <p:nvPr>
            <p:ph type="sldNum" sz="quarter" idx="4"/>
          </p:nvPr>
        </p:nvSpPr>
        <p:spPr>
          <a:xfrm>
            <a:off x="251520" y="6440085"/>
            <a:ext cx="990600" cy="304800"/>
          </a:xfrm>
          <a:prstGeom prst="rect">
            <a:avLst/>
          </a:prstGeom>
        </p:spPr>
        <p:txBody>
          <a:bodyPr vert="horz" anchor="ctr"/>
          <a:lstStyle>
            <a:lvl1pPr algn="l" eaLnBrk="1" latinLnBrk="0" hangingPunct="1">
              <a:defRPr kumimoji="0" lang="da-DK" sz="1000"/>
            </a:lvl1pPr>
            <a:extLst/>
          </a:lstStyle>
          <a:p>
            <a:pPr defTabSz="914400"/>
            <a:fld id="{256D3EEF-DE4E-429D-8EC4-DDC531AFF587}" type="slidenum">
              <a:rPr smtClean="0">
                <a:solidFill>
                  <a:srgbClr val="000000"/>
                </a:solidFill>
              </a:rPr>
              <a:pPr defTabSz="914400"/>
              <a:t>‹nr.›</a:t>
            </a:fld>
            <a:endParaRPr dirty="0">
              <a:solidFill>
                <a:srgbClr val="000000"/>
              </a:solidFill>
            </a:endParaRPr>
          </a:p>
        </p:txBody>
      </p:sp>
      <p:sp>
        <p:nvSpPr>
          <p:cNvPr id="5"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a:fld id="{D9B6495F-7A5F-49B7-B2FB-01E93EF8A91F}" type="datetime1">
              <a:rPr lang="da-DK" smtClean="0">
                <a:solidFill>
                  <a:srgbClr val="000000">
                    <a:tint val="65000"/>
                  </a:srgbClr>
                </a:solidFill>
              </a:rPr>
              <a:pPr algn="r"/>
              <a:t>21-11-2019</a:t>
            </a:fld>
            <a:endParaRPr dirty="0">
              <a:solidFill>
                <a:srgbClr val="000000">
                  <a:tint val="65000"/>
                </a:srgbClr>
              </a:solidFill>
            </a:endParaRPr>
          </a:p>
        </p:txBody>
      </p:sp>
    </p:spTree>
    <p:extLst>
      <p:ext uri="{BB962C8B-B14F-4D97-AF65-F5344CB8AC3E}">
        <p14:creationId xmlns:p14="http://schemas.microsoft.com/office/powerpoint/2010/main" val="557700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 pr. side: en til venstre, to til højre">
    <p:spTree>
      <p:nvGrpSpPr>
        <p:cNvPr id="1" name=""/>
        <p:cNvGrpSpPr/>
        <p:nvPr/>
      </p:nvGrpSpPr>
      <p:grpSpPr>
        <a:xfrm>
          <a:off x="0" y="0"/>
          <a:ext cx="0" cy="0"/>
          <a:chOff x="0" y="0"/>
          <a:chExt cx="0" cy="0"/>
        </a:xfrm>
      </p:grpSpPr>
      <p:sp>
        <p:nvSpPr>
          <p:cNvPr id="14" name="Rectangle 11"/>
          <p:cNvSpPr>
            <a:spLocks noGrp="1"/>
          </p:cNvSpPr>
          <p:nvPr>
            <p:ph sz="quarter" idx="15"/>
          </p:nvPr>
        </p:nvSpPr>
        <p:spPr>
          <a:xfrm>
            <a:off x="324000" y="936000"/>
            <a:ext cx="3962400" cy="5112568"/>
          </a:xfrm>
        </p:spPr>
        <p:txBody>
          <a:bodyPr>
            <a:normAutofit/>
          </a:bodyPr>
          <a:lstStyle>
            <a:lvl1pPr marL="171450" marR="0" indent="-171450" algn="l" defTabSz="914400" rtl="0" eaLnBrk="1" fontAlgn="auto" latinLnBrk="0" hangingPunct="1">
              <a:lnSpc>
                <a:spcPct val="100000"/>
              </a:lnSpc>
              <a:spcBef>
                <a:spcPct val="20000"/>
              </a:spcBef>
              <a:spcAft>
                <a:spcPts val="0"/>
              </a:spcAft>
              <a:buClr>
                <a:srgbClr val="EE802C"/>
              </a:buClr>
              <a:buSzTx/>
              <a:buFont typeface="Arial" pitchFamily="34" charset="0"/>
              <a:buChar char="•"/>
              <a:tabLst/>
              <a:defRPr sz="1800"/>
            </a:lvl1pPr>
            <a:lvl2pPr marL="742950" marR="0" indent="-742950" algn="l" defTabSz="914400" rtl="0" eaLnBrk="1" fontAlgn="auto" latinLnBrk="0" hangingPunct="1">
              <a:lnSpc>
                <a:spcPct val="100000"/>
              </a:lnSpc>
              <a:spcBef>
                <a:spcPct val="20000"/>
              </a:spcBef>
              <a:spcAft>
                <a:spcPts val="0"/>
              </a:spcAft>
              <a:buClrTx/>
              <a:buSzTx/>
              <a:buFontTx/>
              <a:buNone/>
              <a:tabLst/>
              <a:defRPr baseline="0">
                <a:solidFill>
                  <a:srgbClr val="EE802C"/>
                </a:solidFill>
              </a:defRPr>
            </a:lvl2pPr>
            <a:lvl3pPr>
              <a:defRPr>
                <a:solidFill>
                  <a:schemeClr val="accent3"/>
                </a:solidFill>
              </a:defRPr>
            </a:lvl3pPr>
            <a:lvl4pPr>
              <a:defRPr>
                <a:solidFill>
                  <a:schemeClr val="accent2">
                    <a:lumMod val="50000"/>
                  </a:schemeClr>
                </a:solidFill>
              </a:defRPr>
            </a:lvl4pPr>
            <a:extLs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lang="da-DK" dirty="0"/>
          </a:p>
        </p:txBody>
      </p:sp>
      <p:sp>
        <p:nvSpPr>
          <p:cNvPr id="17" name="Rectangle 11"/>
          <p:cNvSpPr>
            <a:spLocks noGrp="1"/>
          </p:cNvSpPr>
          <p:nvPr>
            <p:ph sz="quarter" idx="17"/>
          </p:nvPr>
        </p:nvSpPr>
        <p:spPr>
          <a:xfrm>
            <a:off x="4419600" y="936000"/>
            <a:ext cx="3962400" cy="2232248"/>
          </a:xfrm>
        </p:spPr>
        <p:txBody>
          <a:bodyPr/>
          <a:lstStyle/>
          <a:p>
            <a:pPr lvl="0" eaLnBrk="1" latinLnBrk="0" hangingPunct="1"/>
            <a:r>
              <a:rPr lang="da-DK"/>
              <a:t>Klik for at redigere i master</a:t>
            </a:r>
          </a:p>
        </p:txBody>
      </p:sp>
      <p:sp>
        <p:nvSpPr>
          <p:cNvPr id="20" name="Rectangle 11"/>
          <p:cNvSpPr>
            <a:spLocks noGrp="1"/>
          </p:cNvSpPr>
          <p:nvPr>
            <p:ph sz="quarter" idx="19"/>
          </p:nvPr>
        </p:nvSpPr>
        <p:spPr>
          <a:xfrm>
            <a:off x="4416552" y="3356992"/>
            <a:ext cx="3965448" cy="2232248"/>
          </a:xfrm>
        </p:spPr>
        <p:txBody>
          <a:bodyPr/>
          <a:lstStyle/>
          <a:p>
            <a:pPr lvl="0" eaLnBrk="1" latinLnBrk="0" hangingPunct="1"/>
            <a:r>
              <a:rPr lang="da-DK"/>
              <a:t>Klik for at redigere i master</a:t>
            </a:r>
          </a:p>
        </p:txBody>
      </p:sp>
      <p:sp>
        <p:nvSpPr>
          <p:cNvPr id="15" name="Rectangle 6"/>
          <p:cNvSpPr>
            <a:spLocks noGrp="1"/>
          </p:cNvSpPr>
          <p:nvPr>
            <p:ph type="sldNum" sz="quarter" idx="4"/>
          </p:nvPr>
        </p:nvSpPr>
        <p:spPr>
          <a:xfrm>
            <a:off x="251520" y="6440085"/>
            <a:ext cx="990600" cy="304800"/>
          </a:xfrm>
          <a:prstGeom prst="rect">
            <a:avLst/>
          </a:prstGeom>
        </p:spPr>
        <p:txBody>
          <a:bodyPr vert="horz" anchor="ctr"/>
          <a:lstStyle>
            <a:lvl1pPr algn="l" eaLnBrk="1" latinLnBrk="0" hangingPunct="1">
              <a:defRPr kumimoji="0" lang="da-DK" sz="1000"/>
            </a:lvl1pPr>
            <a:extLst/>
          </a:lstStyle>
          <a:p>
            <a:pPr defTabSz="914400"/>
            <a:fld id="{256D3EEF-DE4E-429D-8EC4-DDC531AFF587}" type="slidenum">
              <a:rPr smtClean="0">
                <a:solidFill>
                  <a:srgbClr val="000000"/>
                </a:solidFill>
              </a:rPr>
              <a:pPr defTabSz="914400"/>
              <a:t>‹nr.›</a:t>
            </a:fld>
            <a:endParaRPr dirty="0">
              <a:solidFill>
                <a:srgbClr val="000000"/>
              </a:solidFill>
            </a:endParaRPr>
          </a:p>
        </p:txBody>
      </p:sp>
      <p:sp>
        <p:nvSpPr>
          <p:cNvPr id="7"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a:fld id="{D9B6495F-7A5F-49B7-B2FB-01E93EF8A91F}" type="datetime1">
              <a:rPr lang="da-DK" smtClean="0">
                <a:solidFill>
                  <a:srgbClr val="000000">
                    <a:tint val="65000"/>
                  </a:srgbClr>
                </a:solidFill>
              </a:rPr>
              <a:pPr algn="r"/>
              <a:t>21-11-2019</a:t>
            </a:fld>
            <a:endParaRPr dirty="0">
              <a:solidFill>
                <a:srgbClr val="000000">
                  <a:tint val="65000"/>
                </a:srgbClr>
              </a:solidFill>
            </a:endParaRPr>
          </a:p>
        </p:txBody>
      </p:sp>
      <p:sp>
        <p:nvSpPr>
          <p:cNvPr id="9" name="Rectangle 11"/>
          <p:cNvSpPr>
            <a:spLocks noGrp="1"/>
          </p:cNvSpPr>
          <p:nvPr>
            <p:ph sz="quarter" idx="16" hasCustomPrompt="1"/>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eaLnBrk="1" latinLnBrk="0" hangingPunct="1"/>
            <a:r>
              <a:rPr lang="da-DK" dirty="0"/>
              <a:t>overskrift</a:t>
            </a:r>
            <a:endParaRPr dirty="0"/>
          </a:p>
        </p:txBody>
      </p:sp>
    </p:spTree>
    <p:extLst>
      <p:ext uri="{BB962C8B-B14F-4D97-AF65-F5344CB8AC3E}">
        <p14:creationId xmlns:p14="http://schemas.microsoft.com/office/powerpoint/2010/main" val="469753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33231A6-C038-43D4-9699-AF29D715A82A}" type="datetimeFigureOut">
              <a:rPr lang="da-DK" smtClean="0">
                <a:solidFill>
                  <a:srgbClr val="000000">
                    <a:tint val="65000"/>
                  </a:srgbClr>
                </a:solidFill>
              </a:rPr>
              <a:pPr/>
              <a:t>21-11-2019</a:t>
            </a:fld>
            <a:endParaRPr>
              <a:solidFill>
                <a:srgbClr val="000000">
                  <a:tint val="65000"/>
                </a:srgbClr>
              </a:solidFill>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pPr defTabSz="914400"/>
            <a:endParaRPr lang="da-DK" sz="1800">
              <a:solidFill>
                <a:srgbClr val="000000"/>
              </a:solidFill>
            </a:endParaRP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pPr defTabSz="914400"/>
            <a:fld id="{87F8A088-F323-46A5-ABAE-8B0559B093CE}" type="slidenum">
              <a:rPr lang="da-DK" sz="1800" smtClean="0">
                <a:solidFill>
                  <a:srgbClr val="000000"/>
                </a:solidFill>
              </a:rPr>
              <a:pPr defTabSz="914400"/>
              <a:t>‹nr.›</a:t>
            </a:fld>
            <a:endParaRPr lang="da-DK" sz="1800">
              <a:solidFill>
                <a:srgbClr val="000000"/>
              </a:solidFill>
            </a:endParaRPr>
          </a:p>
        </p:txBody>
      </p:sp>
    </p:spTree>
    <p:extLst>
      <p:ext uri="{BB962C8B-B14F-4D97-AF65-F5344CB8AC3E}">
        <p14:creationId xmlns:p14="http://schemas.microsoft.com/office/powerpoint/2010/main" val="2890003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5" name="Contoso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21" y="4797152"/>
            <a:ext cx="4235497" cy="1317045"/>
          </a:xfrm>
          <a:prstGeom prst="rect">
            <a:avLst/>
          </a:prstGeom>
          <a:noFill/>
          <a:ln>
            <a:noFill/>
          </a:ln>
          <a:effectLst/>
        </p:spPr>
      </p:pic>
      <p:sp>
        <p:nvSpPr>
          <p:cNvPr id="10" name="Rectangle 3"/>
          <p:cNvSpPr>
            <a:spLocks noGrp="1"/>
          </p:cNvSpPr>
          <p:nvPr>
            <p:ph idx="11" hasCustomPrompt="1"/>
          </p:nvPr>
        </p:nvSpPr>
        <p:spPr>
          <a:xfrm>
            <a:off x="325155" y="368660"/>
            <a:ext cx="7342909" cy="441340"/>
          </a:xfrm>
          <a:prstGeom prst="rect">
            <a:avLst/>
          </a:prstGeom>
        </p:spPr>
        <p:txBody>
          <a:bodyPr vert="horz">
            <a:noAutofit/>
          </a:bodyPr>
          <a:lstStyle>
            <a:lvl1pPr>
              <a:defRPr sz="3000" b="1"/>
            </a:lvl1pPr>
            <a:extLst/>
          </a:lstStyle>
          <a:p>
            <a:pPr lvl="0" eaLnBrk="1" latinLnBrk="0" hangingPunct="1"/>
            <a:r>
              <a:rPr kumimoji="0" lang="da-DK" dirty="0"/>
              <a:t>Titel</a:t>
            </a:r>
            <a:endParaRPr kumimoji="0" lang="en-US" dirty="0"/>
          </a:p>
        </p:txBody>
      </p:sp>
      <p:sp>
        <p:nvSpPr>
          <p:cNvPr id="13" name="Rectangle 3"/>
          <p:cNvSpPr>
            <a:spLocks noGrp="1"/>
          </p:cNvSpPr>
          <p:nvPr>
            <p:ph idx="1" hasCustomPrompt="1"/>
          </p:nvPr>
        </p:nvSpPr>
        <p:spPr>
          <a:xfrm>
            <a:off x="332502" y="1124744"/>
            <a:ext cx="8077200" cy="504056"/>
          </a:xfrm>
          <a:prstGeom prst="rect">
            <a:avLst/>
          </a:prstGeom>
        </p:spPr>
        <p:txBody>
          <a:bodyPr vert="horz">
            <a:normAutofit/>
          </a:bodyPr>
          <a:lstStyle>
            <a:lvl1pPr>
              <a:defRPr sz="1600">
                <a:solidFill>
                  <a:srgbClr val="A0A0A0"/>
                </a:solidFill>
              </a:defRPr>
            </a:lvl1pPr>
            <a:extLst/>
          </a:lstStyle>
          <a:p>
            <a:pPr lvl="0" eaLnBrk="1" latinLnBrk="0" hangingPunct="1"/>
            <a:r>
              <a:rPr kumimoji="0" lang="da-DK" dirty="0"/>
              <a:t>Undertitel</a:t>
            </a:r>
            <a:endParaRPr kumimoji="0" lang="en-US" dirty="0"/>
          </a:p>
        </p:txBody>
      </p:sp>
      <p:sp>
        <p:nvSpPr>
          <p:cNvPr id="5"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a:fld id="{D9B6495F-7A5F-49B7-B2FB-01E93EF8A91F}" type="datetime1">
              <a:rPr lang="da-DK" smtClean="0">
                <a:solidFill>
                  <a:srgbClr val="000000">
                    <a:tint val="65000"/>
                  </a:srgbClr>
                </a:solidFill>
              </a:rPr>
              <a:pPr algn="r"/>
              <a:t>21-11-2019</a:t>
            </a:fld>
            <a:endParaRPr dirty="0">
              <a:solidFill>
                <a:srgbClr val="000000">
                  <a:tint val="65000"/>
                </a:srgbClr>
              </a:solidFill>
            </a:endParaRPr>
          </a:p>
        </p:txBody>
      </p:sp>
      <p:sp>
        <p:nvSpPr>
          <p:cNvPr id="6" name="Rectangle 3"/>
          <p:cNvSpPr>
            <a:spLocks noGrp="1"/>
          </p:cNvSpPr>
          <p:nvPr>
            <p:ph idx="10" hasCustomPrompt="1"/>
          </p:nvPr>
        </p:nvSpPr>
        <p:spPr>
          <a:xfrm>
            <a:off x="323528" y="3861048"/>
            <a:ext cx="5112568" cy="504057"/>
          </a:xfrm>
          <a:prstGeom prst="rect">
            <a:avLst/>
          </a:prstGeom>
        </p:spPr>
        <p:txBody>
          <a:bodyPr vert="horz">
            <a:normAutofit/>
          </a:bodyPr>
          <a:lstStyle>
            <a:lvl1pPr>
              <a:defRPr sz="1100" i="1" baseline="0"/>
            </a:lvl1pPr>
            <a:extLst/>
          </a:lstStyle>
          <a:p>
            <a:pPr lvl="0" eaLnBrk="1" latinLnBrk="0" hangingPunct="1"/>
            <a:r>
              <a:rPr kumimoji="0" lang="da-DK" dirty="0"/>
              <a:t>Oplægsholder og </a:t>
            </a:r>
            <a:r>
              <a:rPr kumimoji="0" lang="da-DK" dirty="0" err="1"/>
              <a:t>kontaktopslysninger</a:t>
            </a:r>
            <a:endParaRPr kumimoji="0" lang="en-US" dirty="0"/>
          </a:p>
        </p:txBody>
      </p:sp>
      <p:sp>
        <p:nvSpPr>
          <p:cNvPr id="4" name="Rektangel 3"/>
          <p:cNvSpPr/>
          <p:nvPr userDrawn="1"/>
        </p:nvSpPr>
        <p:spPr>
          <a:xfrm>
            <a:off x="6804248" y="5733256"/>
            <a:ext cx="208823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8" name="Rectangle 3"/>
          <p:cNvSpPr>
            <a:spLocks noGrp="1"/>
          </p:cNvSpPr>
          <p:nvPr>
            <p:ph idx="12" hasCustomPrompt="1"/>
          </p:nvPr>
        </p:nvSpPr>
        <p:spPr>
          <a:xfrm>
            <a:off x="323528" y="1916832"/>
            <a:ext cx="8077200" cy="504056"/>
          </a:xfrm>
          <a:prstGeom prst="rect">
            <a:avLst/>
          </a:prstGeom>
        </p:spPr>
        <p:txBody>
          <a:bodyPr vert="horz">
            <a:normAutofit/>
          </a:bodyPr>
          <a:lstStyle>
            <a:lvl1pPr>
              <a:defRPr sz="1600">
                <a:solidFill>
                  <a:srgbClr val="EE802C"/>
                </a:solidFill>
              </a:defRPr>
            </a:lvl1pPr>
            <a:extLst/>
          </a:lstStyle>
          <a:p>
            <a:pPr lvl="0" eaLnBrk="1" latinLnBrk="0" hangingPunct="1"/>
            <a:r>
              <a:rPr kumimoji="0" lang="da-DK" dirty="0"/>
              <a:t>Arrangement</a:t>
            </a:r>
            <a:endParaRPr kumimoji="0" lang="en-US" dirty="0"/>
          </a:p>
        </p:txBody>
      </p:sp>
    </p:spTree>
    <p:extLst>
      <p:ext uri="{BB962C8B-B14F-4D97-AF65-F5344CB8AC3E}">
        <p14:creationId xmlns:p14="http://schemas.microsoft.com/office/powerpoint/2010/main" val="1009119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 pr. side">
    <p:spTree>
      <p:nvGrpSpPr>
        <p:cNvPr id="1" name=""/>
        <p:cNvGrpSpPr/>
        <p:nvPr/>
      </p:nvGrpSpPr>
      <p:grpSpPr>
        <a:xfrm>
          <a:off x="0" y="0"/>
          <a:ext cx="0" cy="0"/>
          <a:chOff x="0" y="0"/>
          <a:chExt cx="0" cy="0"/>
        </a:xfrm>
      </p:grpSpPr>
      <p:sp>
        <p:nvSpPr>
          <p:cNvPr id="8" name="Rectangle 11"/>
          <p:cNvSpPr>
            <a:spLocks noGrp="1"/>
          </p:cNvSpPr>
          <p:nvPr>
            <p:ph sz="quarter" idx="16" hasCustomPrompt="1"/>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eaLnBrk="1" latinLnBrk="0" hangingPunct="1"/>
            <a:r>
              <a:rPr lang="da-DK" dirty="0"/>
              <a:t>overskrift</a:t>
            </a:r>
            <a:endParaRPr dirty="0"/>
          </a:p>
        </p:txBody>
      </p:sp>
      <p:sp>
        <p:nvSpPr>
          <p:cNvPr id="11" name="Rectangle 11"/>
          <p:cNvSpPr>
            <a:spLocks noGrp="1"/>
          </p:cNvSpPr>
          <p:nvPr>
            <p:ph sz="quarter" idx="15" hasCustomPrompt="1"/>
          </p:nvPr>
        </p:nvSpPr>
        <p:spPr>
          <a:xfrm>
            <a:off x="323528" y="957709"/>
            <a:ext cx="8058472" cy="5135587"/>
          </a:xfrm>
        </p:spPr>
        <p:txBody>
          <a:bodyPr>
            <a:normAutofit/>
          </a:bodyPr>
          <a:lstStyle>
            <a:lvl1pPr marL="171450" indent="-171450">
              <a:buClr>
                <a:srgbClr val="EE802C"/>
              </a:buClr>
              <a:buFont typeface="Arial" pitchFamily="34" charset="0"/>
              <a:buChar char="•"/>
              <a:defRPr sz="1800">
                <a:latin typeface="Candara" pitchFamily="34" charset="0"/>
              </a:defRPr>
            </a:lvl1pPr>
            <a:lvl2pPr marL="742950" indent="-560388">
              <a:defRPr sz="1800">
                <a:solidFill>
                  <a:schemeClr val="tx1">
                    <a:lumMod val="50000"/>
                    <a:lumOff val="50000"/>
                  </a:schemeClr>
                </a:solidFill>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eaLnBrk="1" latinLnBrk="0" hangingPunct="1"/>
            <a:r>
              <a:rPr lang="da-DK" dirty="0"/>
              <a:t>Første punkt</a:t>
            </a:r>
          </a:p>
          <a:p>
            <a:pPr lvl="1" eaLnBrk="1" latinLnBrk="0" hangingPunct="1"/>
            <a:r>
              <a:rPr lang="da-DK" dirty="0"/>
              <a:t>Niveau 2</a:t>
            </a:r>
          </a:p>
          <a:p>
            <a:pPr lvl="1" eaLnBrk="1" latinLnBrk="0" hangingPunct="1"/>
            <a:endParaRPr lang="da-DK" dirty="0"/>
          </a:p>
          <a:p>
            <a:pPr lvl="0" eaLnBrk="1" latinLnBrk="0" hangingPunct="1"/>
            <a:r>
              <a:rPr lang="da-DK" dirty="0"/>
              <a:t>Andet punkt</a:t>
            </a:r>
          </a:p>
          <a:p>
            <a:pPr lvl="0" eaLnBrk="1" latinLnBrk="0" hangingPunct="1"/>
            <a:r>
              <a:rPr lang="da-DK" dirty="0"/>
              <a:t>Tredje punkt</a:t>
            </a:r>
          </a:p>
          <a:p>
            <a:pPr lvl="0" eaLnBrk="1" latinLnBrk="0" hangingPunct="1"/>
            <a:r>
              <a:rPr lang="da-DK" dirty="0"/>
              <a:t>Fjerde punkt</a:t>
            </a:r>
          </a:p>
          <a:p>
            <a:pPr lvl="0" eaLnBrk="1" latinLnBrk="0" hangingPunct="1"/>
            <a:r>
              <a:rPr lang="da-DK" dirty="0"/>
              <a:t>Femte punkt</a:t>
            </a:r>
          </a:p>
          <a:p>
            <a:pPr lvl="0" eaLnBrk="1" latinLnBrk="0" hangingPunct="1"/>
            <a:endParaRPr lang="da-DK" dirty="0"/>
          </a:p>
          <a:p>
            <a:pPr lvl="0" eaLnBrk="1" latinLnBrk="0" hangingPunct="1"/>
            <a:endParaRPr lang="da-DK" dirty="0"/>
          </a:p>
        </p:txBody>
      </p:sp>
      <p:sp>
        <p:nvSpPr>
          <p:cNvPr id="15" name="Rectangle 6"/>
          <p:cNvSpPr>
            <a:spLocks noGrp="1"/>
          </p:cNvSpPr>
          <p:nvPr>
            <p:ph type="sldNum" sz="quarter" idx="4"/>
          </p:nvPr>
        </p:nvSpPr>
        <p:spPr>
          <a:xfrm>
            <a:off x="251520" y="6440085"/>
            <a:ext cx="990600" cy="304800"/>
          </a:xfrm>
          <a:prstGeom prst="rect">
            <a:avLst/>
          </a:prstGeom>
        </p:spPr>
        <p:txBody>
          <a:bodyPr vert="horz" anchor="ctr"/>
          <a:lstStyle>
            <a:lvl1pPr algn="l" eaLnBrk="1" latinLnBrk="0" hangingPunct="1">
              <a:defRPr kumimoji="0" lang="da-DK" sz="1000"/>
            </a:lvl1pPr>
            <a:extLst/>
          </a:lstStyle>
          <a:p>
            <a:pPr defTabSz="914400"/>
            <a:fld id="{256D3EEF-DE4E-429D-8EC4-DDC531AFF587}" type="slidenum">
              <a:rPr smtClean="0">
                <a:solidFill>
                  <a:srgbClr val="000000"/>
                </a:solidFill>
              </a:rPr>
              <a:pPr defTabSz="914400"/>
              <a:t>‹nr.›</a:t>
            </a:fld>
            <a:endParaRPr dirty="0">
              <a:solidFill>
                <a:srgbClr val="000000"/>
              </a:solidFill>
            </a:endParaRPr>
          </a:p>
        </p:txBody>
      </p:sp>
      <p:sp>
        <p:nvSpPr>
          <p:cNvPr id="5"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a:fld id="{D9B6495F-7A5F-49B7-B2FB-01E93EF8A91F}" type="datetime1">
              <a:rPr lang="da-DK" smtClean="0">
                <a:solidFill>
                  <a:srgbClr val="000000">
                    <a:tint val="65000"/>
                  </a:srgbClr>
                </a:solidFill>
              </a:rPr>
              <a:pPr algn="r"/>
              <a:t>21-11-2019</a:t>
            </a:fld>
            <a:endParaRPr dirty="0">
              <a:solidFill>
                <a:srgbClr val="000000">
                  <a:tint val="65000"/>
                </a:srgbClr>
              </a:solidFill>
            </a:endParaRPr>
          </a:p>
        </p:txBody>
      </p:sp>
    </p:spTree>
    <p:extLst>
      <p:ext uri="{BB962C8B-B14F-4D97-AF65-F5344CB8AC3E}">
        <p14:creationId xmlns:p14="http://schemas.microsoft.com/office/powerpoint/2010/main" val="4230669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 pr. side: en til venstre, to til højre">
    <p:spTree>
      <p:nvGrpSpPr>
        <p:cNvPr id="1" name=""/>
        <p:cNvGrpSpPr/>
        <p:nvPr/>
      </p:nvGrpSpPr>
      <p:grpSpPr>
        <a:xfrm>
          <a:off x="0" y="0"/>
          <a:ext cx="0" cy="0"/>
          <a:chOff x="0" y="0"/>
          <a:chExt cx="0" cy="0"/>
        </a:xfrm>
      </p:grpSpPr>
      <p:sp>
        <p:nvSpPr>
          <p:cNvPr id="14" name="Rectangle 11"/>
          <p:cNvSpPr>
            <a:spLocks noGrp="1"/>
          </p:cNvSpPr>
          <p:nvPr>
            <p:ph sz="quarter" idx="15"/>
          </p:nvPr>
        </p:nvSpPr>
        <p:spPr>
          <a:xfrm>
            <a:off x="324000" y="936000"/>
            <a:ext cx="3962400" cy="5112568"/>
          </a:xfrm>
        </p:spPr>
        <p:txBody>
          <a:bodyPr>
            <a:normAutofit/>
          </a:bodyPr>
          <a:lstStyle>
            <a:lvl1pPr marL="171450" marR="0" indent="-171450" algn="l" defTabSz="914400" rtl="0" eaLnBrk="1" fontAlgn="auto" latinLnBrk="0" hangingPunct="1">
              <a:lnSpc>
                <a:spcPct val="100000"/>
              </a:lnSpc>
              <a:spcBef>
                <a:spcPct val="20000"/>
              </a:spcBef>
              <a:spcAft>
                <a:spcPts val="0"/>
              </a:spcAft>
              <a:buClr>
                <a:srgbClr val="EE802C"/>
              </a:buClr>
              <a:buSzTx/>
              <a:buFont typeface="Arial" pitchFamily="34" charset="0"/>
              <a:buChar char="•"/>
              <a:tabLst/>
              <a:defRPr sz="1800"/>
            </a:lvl1pPr>
            <a:lvl2pPr marL="742950" marR="0" indent="-742950" algn="l" defTabSz="914400" rtl="0" eaLnBrk="1" fontAlgn="auto" latinLnBrk="0" hangingPunct="1">
              <a:lnSpc>
                <a:spcPct val="100000"/>
              </a:lnSpc>
              <a:spcBef>
                <a:spcPct val="20000"/>
              </a:spcBef>
              <a:spcAft>
                <a:spcPts val="0"/>
              </a:spcAft>
              <a:buClrTx/>
              <a:buSzTx/>
              <a:buFontTx/>
              <a:buNone/>
              <a:tabLst/>
              <a:defRPr baseline="0">
                <a:solidFill>
                  <a:srgbClr val="EE802C"/>
                </a:solidFill>
              </a:defRPr>
            </a:lvl2pPr>
            <a:lvl3pPr>
              <a:defRPr>
                <a:solidFill>
                  <a:schemeClr val="accent3"/>
                </a:solidFill>
              </a:defRPr>
            </a:lvl3pPr>
            <a:lvl4pPr>
              <a:defRPr>
                <a:solidFill>
                  <a:schemeClr val="accent2">
                    <a:lumMod val="50000"/>
                  </a:schemeClr>
                </a:solidFill>
              </a:defRPr>
            </a:lvl4pPr>
            <a:extLs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lang="da-DK" dirty="0"/>
          </a:p>
        </p:txBody>
      </p:sp>
      <p:sp>
        <p:nvSpPr>
          <p:cNvPr id="17" name="Rectangle 11"/>
          <p:cNvSpPr>
            <a:spLocks noGrp="1"/>
          </p:cNvSpPr>
          <p:nvPr>
            <p:ph sz="quarter" idx="17"/>
          </p:nvPr>
        </p:nvSpPr>
        <p:spPr>
          <a:xfrm>
            <a:off x="4419600" y="936000"/>
            <a:ext cx="3962400" cy="2232248"/>
          </a:xfrm>
        </p:spPr>
        <p:txBody>
          <a:bodyPr/>
          <a:lstStyle/>
          <a:p>
            <a:pPr lvl="0" eaLnBrk="1" latinLnBrk="0" hangingPunct="1"/>
            <a:r>
              <a:rPr lang="da-DK"/>
              <a:t>Klik for at redigere i master</a:t>
            </a:r>
          </a:p>
        </p:txBody>
      </p:sp>
      <p:sp>
        <p:nvSpPr>
          <p:cNvPr id="20" name="Rectangle 11"/>
          <p:cNvSpPr>
            <a:spLocks noGrp="1"/>
          </p:cNvSpPr>
          <p:nvPr>
            <p:ph sz="quarter" idx="19"/>
          </p:nvPr>
        </p:nvSpPr>
        <p:spPr>
          <a:xfrm>
            <a:off x="4416552" y="3356992"/>
            <a:ext cx="3965448" cy="2232248"/>
          </a:xfrm>
        </p:spPr>
        <p:txBody>
          <a:bodyPr/>
          <a:lstStyle/>
          <a:p>
            <a:pPr lvl="0" eaLnBrk="1" latinLnBrk="0" hangingPunct="1"/>
            <a:r>
              <a:rPr lang="da-DK"/>
              <a:t>Klik for at redigere i master</a:t>
            </a:r>
          </a:p>
        </p:txBody>
      </p:sp>
      <p:sp>
        <p:nvSpPr>
          <p:cNvPr id="15" name="Rectangle 6"/>
          <p:cNvSpPr>
            <a:spLocks noGrp="1"/>
          </p:cNvSpPr>
          <p:nvPr>
            <p:ph type="sldNum" sz="quarter" idx="4"/>
          </p:nvPr>
        </p:nvSpPr>
        <p:spPr>
          <a:xfrm>
            <a:off x="251520" y="6440085"/>
            <a:ext cx="990600" cy="304800"/>
          </a:xfrm>
          <a:prstGeom prst="rect">
            <a:avLst/>
          </a:prstGeom>
        </p:spPr>
        <p:txBody>
          <a:bodyPr vert="horz" anchor="ctr"/>
          <a:lstStyle>
            <a:lvl1pPr algn="l" eaLnBrk="1" latinLnBrk="0" hangingPunct="1">
              <a:defRPr kumimoji="0" lang="da-DK" sz="1000"/>
            </a:lvl1pPr>
            <a:extLst/>
          </a:lstStyle>
          <a:p>
            <a:pPr defTabSz="914400"/>
            <a:fld id="{256D3EEF-DE4E-429D-8EC4-DDC531AFF587}" type="slidenum">
              <a:rPr smtClean="0">
                <a:solidFill>
                  <a:srgbClr val="000000"/>
                </a:solidFill>
              </a:rPr>
              <a:pPr defTabSz="914400"/>
              <a:t>‹nr.›</a:t>
            </a:fld>
            <a:endParaRPr dirty="0">
              <a:solidFill>
                <a:srgbClr val="000000"/>
              </a:solidFill>
            </a:endParaRPr>
          </a:p>
        </p:txBody>
      </p:sp>
      <p:sp>
        <p:nvSpPr>
          <p:cNvPr id="7"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a:fld id="{D9B6495F-7A5F-49B7-B2FB-01E93EF8A91F}" type="datetime1">
              <a:rPr lang="da-DK" smtClean="0">
                <a:solidFill>
                  <a:srgbClr val="000000">
                    <a:tint val="65000"/>
                  </a:srgbClr>
                </a:solidFill>
              </a:rPr>
              <a:pPr algn="r"/>
              <a:t>21-11-2019</a:t>
            </a:fld>
            <a:endParaRPr dirty="0">
              <a:solidFill>
                <a:srgbClr val="000000">
                  <a:tint val="65000"/>
                </a:srgbClr>
              </a:solidFill>
            </a:endParaRPr>
          </a:p>
        </p:txBody>
      </p:sp>
      <p:sp>
        <p:nvSpPr>
          <p:cNvPr id="9" name="Rectangle 11"/>
          <p:cNvSpPr>
            <a:spLocks noGrp="1"/>
          </p:cNvSpPr>
          <p:nvPr>
            <p:ph sz="quarter" idx="16" hasCustomPrompt="1"/>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eaLnBrk="1" latinLnBrk="0" hangingPunct="1"/>
            <a:r>
              <a:rPr lang="da-DK" dirty="0"/>
              <a:t>overskrift</a:t>
            </a:r>
            <a:endParaRPr dirty="0"/>
          </a:p>
        </p:txBody>
      </p:sp>
    </p:spTree>
    <p:extLst>
      <p:ext uri="{BB962C8B-B14F-4D97-AF65-F5344CB8AC3E}">
        <p14:creationId xmlns:p14="http://schemas.microsoft.com/office/powerpoint/2010/main" val="175692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BF388F64-83DD-9E44-BF1E-B6F750933DB7}" type="datetimeFigureOut">
              <a:rPr lang="da-DK" smtClean="0">
                <a:solidFill>
                  <a:prstClr val="black">
                    <a:tint val="75000"/>
                  </a:prstClr>
                </a:solidFill>
              </a:rPr>
              <a:pPr/>
              <a:t>21-11-2019</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D1E9D76F-5BFC-9F47-B2FD-698E5AE3D7F5}"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96448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4204AE4D-55AF-F242-AE89-CC448FFC404E}" type="datetimeFigureOut">
              <a:rPr lang="da-DK" smtClean="0">
                <a:solidFill>
                  <a:prstClr val="black">
                    <a:tint val="75000"/>
                  </a:prstClr>
                </a:solidFill>
              </a:rPr>
              <a:pPr/>
              <a:t>21-11-2019</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49622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4204AE4D-55AF-F242-AE89-CC448FFC404E}" type="datetimeFigureOut">
              <a:rPr lang="da-DK" smtClean="0">
                <a:solidFill>
                  <a:prstClr val="black">
                    <a:tint val="75000"/>
                  </a:prstClr>
                </a:solidFill>
              </a:rPr>
              <a:pPr/>
              <a:t>21-11-2019</a:t>
            </a:fld>
            <a:endParaRPr lang="da-DK">
              <a:solidFill>
                <a:prstClr val="black">
                  <a:tint val="75000"/>
                </a:prstClr>
              </a:solidFill>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endParaRPr>
          </a:p>
        </p:txBody>
      </p:sp>
      <p:sp>
        <p:nvSpPr>
          <p:cNvPr id="9" name="Pladsholder til diasnummer 8"/>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36862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4204AE4D-55AF-F242-AE89-CC448FFC404E}" type="datetimeFigureOut">
              <a:rPr lang="da-DK" smtClean="0">
                <a:solidFill>
                  <a:prstClr val="black">
                    <a:tint val="75000"/>
                  </a:prstClr>
                </a:solidFill>
              </a:rPr>
              <a:pPr/>
              <a:t>21-11-2019</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endParaRPr>
          </a:p>
        </p:txBody>
      </p:sp>
      <p:sp>
        <p:nvSpPr>
          <p:cNvPr id="5" name="Pladsholder til diasnummer 4"/>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1017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204AE4D-55AF-F242-AE89-CC448FFC404E}" type="datetimeFigureOut">
              <a:rPr lang="da-DK" smtClean="0">
                <a:solidFill>
                  <a:prstClr val="black">
                    <a:tint val="75000"/>
                  </a:prstClr>
                </a:solidFill>
              </a:rPr>
              <a:pPr/>
              <a:t>21-11-2019</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endParaRPr>
          </a:p>
        </p:txBody>
      </p:sp>
      <p:sp>
        <p:nvSpPr>
          <p:cNvPr id="4" name="Pladsholder til diasnummer 3"/>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23398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4204AE4D-55AF-F242-AE89-CC448FFC404E}" type="datetimeFigureOut">
              <a:rPr lang="da-DK" smtClean="0">
                <a:solidFill>
                  <a:prstClr val="black">
                    <a:tint val="75000"/>
                  </a:prstClr>
                </a:solidFill>
              </a:rPr>
              <a:pPr/>
              <a:t>21-11-2019</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D1E9D76F-5BFC-9F47-B2FD-698E5AE3D7F5}"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41728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Træk billede til pladsholder, eller klik på symbol for at tilføje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4204AE4D-55AF-F242-AE89-CC448FFC404E}" type="datetimeFigureOut">
              <a:rPr lang="da-DK" smtClean="0">
                <a:solidFill>
                  <a:prstClr val="black">
                    <a:tint val="75000"/>
                  </a:prstClr>
                </a:solidFill>
              </a:rPr>
              <a:pPr/>
              <a:t>21-11-2019</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31867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901700"/>
            <a:ext cx="8229600" cy="1143000"/>
          </a:xfrm>
          <a:prstGeom prst="rect">
            <a:avLst/>
          </a:prstGeom>
        </p:spPr>
        <p:txBody>
          <a:bodyPr vert="horz" lIns="91440" tIns="45720" rIns="91440" bIns="45720" rtlCol="0" anchor="ctr">
            <a:normAutofit/>
          </a:bodyPr>
          <a:lstStyle/>
          <a:p>
            <a:r>
              <a:rPr lang="da-DK" dirty="0"/>
              <a:t>Klik for at redigere i masteren</a:t>
            </a:r>
          </a:p>
        </p:txBody>
      </p:sp>
      <p:sp>
        <p:nvSpPr>
          <p:cNvPr id="3" name="Pladsholder til tekst 2"/>
          <p:cNvSpPr>
            <a:spLocks noGrp="1"/>
          </p:cNvSpPr>
          <p:nvPr>
            <p:ph type="body" idx="1"/>
          </p:nvPr>
        </p:nvSpPr>
        <p:spPr>
          <a:xfrm>
            <a:off x="457200" y="2179674"/>
            <a:ext cx="8229600" cy="3946489"/>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204AE4D-55AF-F242-AE89-CC448FFC404E}" type="datetimeFigureOut">
              <a:rPr lang="da-DK" smtClean="0">
                <a:solidFill>
                  <a:prstClr val="black">
                    <a:tint val="75000"/>
                  </a:prstClr>
                </a:solidFill>
              </a:rPr>
              <a:pPr defTabSz="457200"/>
              <a:t>21-11-2019</a:t>
            </a:fld>
            <a:endParaRPr lang="da-DK">
              <a:solidFill>
                <a:prstClr val="black">
                  <a:tint val="75000"/>
                </a:prstClr>
              </a:solidFill>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da-DK">
              <a:solidFill>
                <a:prstClr val="black">
                  <a:tint val="75000"/>
                </a:prstClr>
              </a:solidFill>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91532-5F95-3843-9FA8-F657BD6B3B41}" type="slidenum">
              <a:rPr lang="da-DK" smtClean="0">
                <a:solidFill>
                  <a:prstClr val="black">
                    <a:tint val="75000"/>
                  </a:prstClr>
                </a:solidFill>
              </a:rPr>
              <a:pPr defTabSz="457200"/>
              <a:t>‹nr.›</a:t>
            </a:fld>
            <a:endParaRPr lang="da-DK">
              <a:solidFill>
                <a:prstClr val="black">
                  <a:tint val="75000"/>
                </a:prstClr>
              </a:solidFill>
            </a:endParaRPr>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66700"/>
            <a:ext cx="9144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162771"/>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4572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10"/>
          <p:cNvSpPr/>
          <p:nvPr/>
        </p:nvSpPr>
        <p:spPr>
          <a:xfrm>
            <a:off x="9036050" y="908050"/>
            <a:ext cx="107950" cy="594995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914400">
              <a:defRPr/>
            </a:pPr>
            <a:endParaRPr lang="da-DK" sz="1800">
              <a:solidFill>
                <a:srgbClr val="000000"/>
              </a:solidFill>
            </a:endParaRPr>
          </a:p>
        </p:txBody>
      </p:sp>
      <p:sp>
        <p:nvSpPr>
          <p:cNvPr id="1027" name="Rectangle 3"/>
          <p:cNvSpPr>
            <a:spLocks noGrp="1"/>
          </p:cNvSpPr>
          <p:nvPr>
            <p:ph type="body" idx="1"/>
          </p:nvPr>
        </p:nvSpPr>
        <p:spPr bwMode="auto">
          <a:xfrm>
            <a:off x="323850" y="936625"/>
            <a:ext cx="8077200" cy="5183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i master</a:t>
            </a:r>
          </a:p>
          <a:p>
            <a:pPr lvl="1"/>
            <a:r>
              <a:rPr lang="da-DK"/>
              <a:t>Andet niveau</a:t>
            </a:r>
          </a:p>
        </p:txBody>
      </p:sp>
      <p:pic>
        <p:nvPicPr>
          <p:cNvPr id="1028" name="ContosoLogo.jpg"/>
          <p:cNvPicPr>
            <a:picLocks noChangeAspect="1"/>
          </p:cNvPicPr>
          <p:nvPr/>
        </p:nvPicPr>
        <p:blipFill>
          <a:blip r:embed="rId8"/>
          <a:srcRect/>
          <a:stretch>
            <a:fillRect/>
          </a:stretch>
        </p:blipFill>
        <p:spPr bwMode="auto">
          <a:xfrm>
            <a:off x="7096125" y="6021388"/>
            <a:ext cx="1708150" cy="530225"/>
          </a:xfrm>
          <a:prstGeom prst="rect">
            <a:avLst/>
          </a:prstGeom>
          <a:noFill/>
          <a:ln w="9525">
            <a:noFill/>
            <a:miter lim="800000"/>
            <a:headEnd/>
            <a:tailEnd/>
          </a:ln>
        </p:spPr>
      </p:pic>
      <p:sp>
        <p:nvSpPr>
          <p:cNvPr id="2" name="Rektangel 1"/>
          <p:cNvSpPr/>
          <p:nvPr/>
        </p:nvSpPr>
        <p:spPr>
          <a:xfrm>
            <a:off x="0" y="0"/>
            <a:ext cx="107950" cy="6092825"/>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9" name="Rektangel 8"/>
          <p:cNvSpPr/>
          <p:nvPr/>
        </p:nvSpPr>
        <p:spPr>
          <a:xfrm rot="5400000">
            <a:off x="1092994" y="-1026319"/>
            <a:ext cx="107950" cy="2160588"/>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13" name="Rektangel 12"/>
          <p:cNvSpPr/>
          <p:nvPr/>
        </p:nvSpPr>
        <p:spPr>
          <a:xfrm rot="5400000">
            <a:off x="7904957" y="5728494"/>
            <a:ext cx="107950" cy="2160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12" name="Rectangle 4"/>
          <p:cNvSpPr>
            <a:spLocks noGrp="1"/>
          </p:cNvSpPr>
          <p:nvPr>
            <p:ph type="dt" sz="half" idx="2"/>
          </p:nvPr>
        </p:nvSpPr>
        <p:spPr>
          <a:xfrm>
            <a:off x="8243888" y="-26988"/>
            <a:ext cx="889000" cy="215901"/>
          </a:xfrm>
          <a:prstGeom prst="rect">
            <a:avLst/>
          </a:prstGeom>
        </p:spPr>
        <p:txBody>
          <a:bodyPr vert="horz"/>
          <a:lstStyle>
            <a:lvl1pPr algn="r" eaLnBrk="1" fontAlgn="auto" latinLnBrk="0" hangingPunct="1">
              <a:spcBef>
                <a:spcPts val="0"/>
              </a:spcBef>
              <a:spcAft>
                <a:spcPts val="0"/>
              </a:spcAft>
              <a:defRPr kumimoji="0" lang="da-DK" sz="800" smtClean="0">
                <a:solidFill>
                  <a:schemeClr val="tx1">
                    <a:tint val="65000"/>
                  </a:schemeClr>
                </a:solidFill>
                <a:latin typeface="Candara" pitchFamily="34" charset="0"/>
              </a:defRPr>
            </a:lvl1pPr>
            <a:extLst/>
          </a:lstStyle>
          <a:p>
            <a:pPr defTabSz="914400">
              <a:defRPr/>
            </a:pPr>
            <a:fld id="{A46D37FD-92AA-4923-A555-4413C8D52F1A}" type="datetime1">
              <a:rPr lang="da-DK">
                <a:solidFill>
                  <a:srgbClr val="000000">
                    <a:tint val="65000"/>
                  </a:srgbClr>
                </a:solidFill>
              </a:rPr>
              <a:pPr defTabSz="914400">
                <a:defRPr/>
              </a:pPr>
              <a:t>21-11-2019</a:t>
            </a:fld>
            <a:endParaRPr dirty="0">
              <a:solidFill>
                <a:srgbClr val="000000">
                  <a:tint val="65000"/>
                </a:srgbClr>
              </a:solidFill>
            </a:endParaRPr>
          </a:p>
        </p:txBody>
      </p:sp>
    </p:spTree>
    <p:extLst>
      <p:ext uri="{BB962C8B-B14F-4D97-AF65-F5344CB8AC3E}">
        <p14:creationId xmlns:p14="http://schemas.microsoft.com/office/powerpoint/2010/main" val="128604919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93" r:id="rId4"/>
    <p:sldLayoutId id="2147483895" r:id="rId5"/>
    <p:sldLayoutId id="2147483896" r:id="rId6"/>
  </p:sldLayoutIdLst>
  <p:hf hdr="0" ftr="0"/>
  <p:txStyles>
    <p:titleStyle>
      <a:lvl1pPr algn="l" rtl="0" fontAlgn="base">
        <a:spcBef>
          <a:spcPct val="0"/>
        </a:spcBef>
        <a:spcAft>
          <a:spcPct val="0"/>
        </a:spcAft>
        <a:defRPr lang="da-DK" sz="2400" cap="small">
          <a:solidFill>
            <a:schemeClr val="bg1"/>
          </a:solidFill>
          <a:latin typeface="Candara" pitchFamily="34" charset="0"/>
          <a:ea typeface="+mj-ea"/>
          <a:cs typeface="+mj-cs"/>
        </a:defRPr>
      </a:lvl1pPr>
      <a:lvl2pPr algn="l" rtl="0" fontAlgn="base">
        <a:spcBef>
          <a:spcPct val="0"/>
        </a:spcBef>
        <a:spcAft>
          <a:spcPct val="0"/>
        </a:spcAft>
        <a:defRPr sz="2400">
          <a:solidFill>
            <a:schemeClr val="bg1"/>
          </a:solidFill>
          <a:latin typeface="Candara" pitchFamily="34" charset="0"/>
        </a:defRPr>
      </a:lvl2pPr>
      <a:lvl3pPr algn="l" rtl="0" fontAlgn="base">
        <a:spcBef>
          <a:spcPct val="0"/>
        </a:spcBef>
        <a:spcAft>
          <a:spcPct val="0"/>
        </a:spcAft>
        <a:defRPr sz="2400">
          <a:solidFill>
            <a:schemeClr val="bg1"/>
          </a:solidFill>
          <a:latin typeface="Candara" pitchFamily="34" charset="0"/>
        </a:defRPr>
      </a:lvl3pPr>
      <a:lvl4pPr algn="l" rtl="0" fontAlgn="base">
        <a:spcBef>
          <a:spcPct val="0"/>
        </a:spcBef>
        <a:spcAft>
          <a:spcPct val="0"/>
        </a:spcAft>
        <a:defRPr sz="2400">
          <a:solidFill>
            <a:schemeClr val="bg1"/>
          </a:solidFill>
          <a:latin typeface="Candara" pitchFamily="34" charset="0"/>
        </a:defRPr>
      </a:lvl4pPr>
      <a:lvl5pPr algn="l" rtl="0" fontAlgn="base">
        <a:spcBef>
          <a:spcPct val="0"/>
        </a:spcBef>
        <a:spcAft>
          <a:spcPct val="0"/>
        </a:spcAft>
        <a:defRPr sz="2400">
          <a:solidFill>
            <a:schemeClr val="bg1"/>
          </a:solidFill>
          <a:latin typeface="Candara" pitchFamily="34" charset="0"/>
        </a:defRPr>
      </a:lvl5pPr>
      <a:lvl6pPr marL="457200" algn="l" rtl="0" fontAlgn="base">
        <a:spcBef>
          <a:spcPct val="0"/>
        </a:spcBef>
        <a:spcAft>
          <a:spcPct val="0"/>
        </a:spcAft>
        <a:defRPr sz="2400">
          <a:solidFill>
            <a:schemeClr val="bg1"/>
          </a:solidFill>
          <a:latin typeface="Candara" pitchFamily="34" charset="0"/>
        </a:defRPr>
      </a:lvl6pPr>
      <a:lvl7pPr marL="914400" algn="l" rtl="0" fontAlgn="base">
        <a:spcBef>
          <a:spcPct val="0"/>
        </a:spcBef>
        <a:spcAft>
          <a:spcPct val="0"/>
        </a:spcAft>
        <a:defRPr sz="2400">
          <a:solidFill>
            <a:schemeClr val="bg1"/>
          </a:solidFill>
          <a:latin typeface="Candara" pitchFamily="34" charset="0"/>
        </a:defRPr>
      </a:lvl7pPr>
      <a:lvl8pPr marL="1371600" algn="l" rtl="0" fontAlgn="base">
        <a:spcBef>
          <a:spcPct val="0"/>
        </a:spcBef>
        <a:spcAft>
          <a:spcPct val="0"/>
        </a:spcAft>
        <a:defRPr sz="2400">
          <a:solidFill>
            <a:schemeClr val="bg1"/>
          </a:solidFill>
          <a:latin typeface="Candara" pitchFamily="34" charset="0"/>
        </a:defRPr>
      </a:lvl8pPr>
      <a:lvl9pPr marL="1828800" algn="l" rtl="0" fontAlgn="base">
        <a:spcBef>
          <a:spcPct val="0"/>
        </a:spcBef>
        <a:spcAft>
          <a:spcPct val="0"/>
        </a:spcAft>
        <a:defRPr sz="2400">
          <a:solidFill>
            <a:schemeClr val="bg1"/>
          </a:solidFill>
          <a:latin typeface="Candara" pitchFamily="34" charset="0"/>
        </a:defRPr>
      </a:lvl9pPr>
      <a:extLst/>
    </p:titleStyle>
    <p:bodyStyle>
      <a:lvl1pPr algn="l" rtl="0" fontAlgn="base">
        <a:spcBef>
          <a:spcPct val="20000"/>
        </a:spcBef>
        <a:spcAft>
          <a:spcPct val="0"/>
        </a:spcAft>
        <a:defRPr lang="da-DK">
          <a:solidFill>
            <a:schemeClr val="tx1"/>
          </a:solidFill>
          <a:latin typeface="Candara" pitchFamily="34" charset="0"/>
          <a:ea typeface="+mn-ea"/>
          <a:cs typeface="+mn-cs"/>
        </a:defRPr>
      </a:lvl1pPr>
      <a:lvl2pPr marL="742950" indent="-742950" algn="l" rtl="0" fontAlgn="base">
        <a:spcBef>
          <a:spcPct val="20000"/>
        </a:spcBef>
        <a:spcAft>
          <a:spcPct val="0"/>
        </a:spcAft>
        <a:defRPr lang="da-DK">
          <a:solidFill>
            <a:srgbClr val="7F7F7F"/>
          </a:solidFill>
          <a:latin typeface="Candara" pitchFamily="34" charset="0"/>
          <a:ea typeface="+mn-ea"/>
          <a:cs typeface="+mn-cs"/>
        </a:defRPr>
      </a:lvl2pPr>
      <a:lvl3pPr marL="1143000" indent="-228600" algn="l" rtl="0" fontAlgn="base">
        <a:spcBef>
          <a:spcPct val="20000"/>
        </a:spcBef>
        <a:spcAft>
          <a:spcPct val="0"/>
        </a:spcAft>
        <a:defRPr lang="da-DK">
          <a:solidFill>
            <a:schemeClr val="tx1"/>
          </a:solidFill>
          <a:latin typeface="Candara" pitchFamily="34" charset="0"/>
          <a:ea typeface="+mn-ea"/>
          <a:cs typeface="+mn-cs"/>
        </a:defRPr>
      </a:lvl3pPr>
      <a:lvl4pPr marL="1600200" indent="-228600" algn="l" rtl="0" fontAlgn="base">
        <a:spcBef>
          <a:spcPct val="20000"/>
        </a:spcBef>
        <a:spcAft>
          <a:spcPct val="0"/>
        </a:spcAft>
        <a:defRPr lang="da-DK">
          <a:solidFill>
            <a:schemeClr val="tx1"/>
          </a:solidFill>
          <a:latin typeface="Candara" pitchFamily="34" charset="0"/>
          <a:ea typeface="+mn-ea"/>
          <a:cs typeface="+mn-cs"/>
        </a:defRPr>
      </a:lvl4pPr>
      <a:lvl5pPr marL="2057400" indent="-228600" algn="l" rtl="0" fontAlgn="base">
        <a:spcBef>
          <a:spcPct val="20000"/>
        </a:spcBef>
        <a:spcAft>
          <a:spcPct val="0"/>
        </a:spcAft>
        <a:defRPr lang="da-DK">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p:bodyStyle>
    <p:otherStyle>
      <a:lvl1pPr marL="0" algn="l" rtl="0" eaLnBrk="1" latinLnBrk="0" hangingPunct="1">
        <a:defRPr kumimoji="0" lang="da-DK">
          <a:solidFill>
            <a:schemeClr val="tx1"/>
          </a:solidFill>
          <a:latin typeface="+mn-lt"/>
          <a:ea typeface="+mn-ea"/>
          <a:cs typeface="+mn-cs"/>
        </a:defRPr>
      </a:lvl1pPr>
      <a:lvl2pPr marL="457200" algn="l" rtl="0" eaLnBrk="1" latinLnBrk="0" hangingPunct="1">
        <a:defRPr kumimoji="0" lang="da-DK">
          <a:solidFill>
            <a:schemeClr val="tx1"/>
          </a:solidFill>
          <a:latin typeface="+mn-lt"/>
          <a:ea typeface="+mn-ea"/>
          <a:cs typeface="+mn-cs"/>
        </a:defRPr>
      </a:lvl2pPr>
      <a:lvl3pPr marL="914400" algn="l" rtl="0" eaLnBrk="1" latinLnBrk="0" hangingPunct="1">
        <a:defRPr kumimoji="0" lang="da-DK">
          <a:solidFill>
            <a:schemeClr val="tx1"/>
          </a:solidFill>
          <a:latin typeface="+mn-lt"/>
          <a:ea typeface="+mn-ea"/>
          <a:cs typeface="+mn-cs"/>
        </a:defRPr>
      </a:lvl3pPr>
      <a:lvl4pPr marL="1371600" algn="l" rtl="0" eaLnBrk="1" latinLnBrk="0" hangingPunct="1">
        <a:defRPr kumimoji="0" lang="da-DK">
          <a:solidFill>
            <a:schemeClr val="tx1"/>
          </a:solidFill>
          <a:latin typeface="+mn-lt"/>
          <a:ea typeface="+mn-ea"/>
          <a:cs typeface="+mn-cs"/>
        </a:defRPr>
      </a:lvl4pPr>
      <a:lvl5pPr marL="1828800" algn="l" rtl="0" eaLnBrk="1" latinLnBrk="0" hangingPunct="1">
        <a:defRPr kumimoji="0" lang="da-DK">
          <a:solidFill>
            <a:schemeClr val="tx1"/>
          </a:solidFill>
          <a:latin typeface="+mn-lt"/>
          <a:ea typeface="+mn-ea"/>
          <a:cs typeface="+mn-cs"/>
        </a:defRPr>
      </a:lvl5pPr>
      <a:lvl6pPr marL="2286000" algn="l" rtl="0" eaLnBrk="1" latinLnBrk="0" hangingPunct="1">
        <a:defRPr kumimoji="0" lang="da-DK">
          <a:solidFill>
            <a:schemeClr val="tx1"/>
          </a:solidFill>
          <a:latin typeface="+mn-lt"/>
          <a:ea typeface="+mn-ea"/>
          <a:cs typeface="+mn-cs"/>
        </a:defRPr>
      </a:lvl6pPr>
      <a:lvl7pPr marL="2743200" algn="l" rtl="0" eaLnBrk="1" latinLnBrk="0" hangingPunct="1">
        <a:defRPr kumimoji="0" lang="da-DK">
          <a:solidFill>
            <a:schemeClr val="tx1"/>
          </a:solidFill>
          <a:latin typeface="+mn-lt"/>
          <a:ea typeface="+mn-ea"/>
          <a:cs typeface="+mn-cs"/>
        </a:defRPr>
      </a:lvl7pPr>
      <a:lvl8pPr marL="3200400" algn="l" rtl="0" eaLnBrk="1" latinLnBrk="0" hangingPunct="1">
        <a:defRPr kumimoji="0" lang="da-DK">
          <a:solidFill>
            <a:schemeClr val="tx1"/>
          </a:solidFill>
          <a:latin typeface="+mn-lt"/>
          <a:ea typeface="+mn-ea"/>
          <a:cs typeface="+mn-cs"/>
        </a:defRPr>
      </a:lvl8pPr>
      <a:lvl9pPr marL="3657600" algn="l" rtl="0" eaLnBrk="1" latinLnBrk="0" hangingPunct="1">
        <a:defRPr kumimoji="0" lang="da-DK">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10"/>
          <p:cNvSpPr/>
          <p:nvPr/>
        </p:nvSpPr>
        <p:spPr>
          <a:xfrm>
            <a:off x="9036050" y="908050"/>
            <a:ext cx="107950" cy="594995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914400">
              <a:defRPr/>
            </a:pPr>
            <a:endParaRPr lang="da-DK" sz="1800">
              <a:solidFill>
                <a:srgbClr val="000000"/>
              </a:solidFill>
            </a:endParaRPr>
          </a:p>
        </p:txBody>
      </p:sp>
      <p:sp>
        <p:nvSpPr>
          <p:cNvPr id="15363" name="Rectangle 3"/>
          <p:cNvSpPr>
            <a:spLocks noGrp="1"/>
          </p:cNvSpPr>
          <p:nvPr>
            <p:ph type="body" idx="1"/>
          </p:nvPr>
        </p:nvSpPr>
        <p:spPr bwMode="auto">
          <a:xfrm>
            <a:off x="323850" y="936625"/>
            <a:ext cx="8077200" cy="5183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i master</a:t>
            </a:r>
          </a:p>
          <a:p>
            <a:pPr lvl="1"/>
            <a:r>
              <a:rPr lang="da-DK"/>
              <a:t>Andet niveau</a:t>
            </a:r>
          </a:p>
        </p:txBody>
      </p:sp>
      <p:pic>
        <p:nvPicPr>
          <p:cNvPr id="15364" name="ContosoLogo.jpg"/>
          <p:cNvPicPr>
            <a:picLocks noChangeAspect="1"/>
          </p:cNvPicPr>
          <p:nvPr/>
        </p:nvPicPr>
        <p:blipFill>
          <a:blip r:embed="rId6"/>
          <a:srcRect/>
          <a:stretch>
            <a:fillRect/>
          </a:stretch>
        </p:blipFill>
        <p:spPr bwMode="auto">
          <a:xfrm>
            <a:off x="7096125" y="6021388"/>
            <a:ext cx="1708150" cy="530225"/>
          </a:xfrm>
          <a:prstGeom prst="rect">
            <a:avLst/>
          </a:prstGeom>
          <a:noFill/>
          <a:ln w="9525">
            <a:noFill/>
            <a:miter lim="800000"/>
            <a:headEnd/>
            <a:tailEnd/>
          </a:ln>
        </p:spPr>
      </p:pic>
      <p:sp>
        <p:nvSpPr>
          <p:cNvPr id="2" name="Rektangel 1"/>
          <p:cNvSpPr/>
          <p:nvPr/>
        </p:nvSpPr>
        <p:spPr>
          <a:xfrm>
            <a:off x="0" y="0"/>
            <a:ext cx="107950" cy="6092825"/>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9" name="Rektangel 8"/>
          <p:cNvSpPr/>
          <p:nvPr/>
        </p:nvSpPr>
        <p:spPr>
          <a:xfrm rot="5400000">
            <a:off x="1092994" y="-1026319"/>
            <a:ext cx="107950" cy="2160588"/>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13" name="Rektangel 12"/>
          <p:cNvSpPr/>
          <p:nvPr/>
        </p:nvSpPr>
        <p:spPr>
          <a:xfrm rot="5400000">
            <a:off x="7904957" y="5728494"/>
            <a:ext cx="107950" cy="2160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12" name="Rectangle 4"/>
          <p:cNvSpPr>
            <a:spLocks noGrp="1"/>
          </p:cNvSpPr>
          <p:nvPr>
            <p:ph type="dt" sz="half" idx="2"/>
          </p:nvPr>
        </p:nvSpPr>
        <p:spPr>
          <a:xfrm>
            <a:off x="8243888" y="-26988"/>
            <a:ext cx="889000" cy="215901"/>
          </a:xfrm>
          <a:prstGeom prst="rect">
            <a:avLst/>
          </a:prstGeom>
        </p:spPr>
        <p:txBody>
          <a:bodyPr vert="horz"/>
          <a:lstStyle>
            <a:lvl1pPr algn="r" eaLnBrk="1" fontAlgn="auto" latinLnBrk="0" hangingPunct="1">
              <a:spcBef>
                <a:spcPts val="0"/>
              </a:spcBef>
              <a:spcAft>
                <a:spcPts val="0"/>
              </a:spcAft>
              <a:defRPr kumimoji="0" lang="da-DK" sz="800">
                <a:solidFill>
                  <a:srgbClr val="000000">
                    <a:tint val="65000"/>
                  </a:srgbClr>
                </a:solidFill>
                <a:latin typeface="Candara" pitchFamily="34" charset="0"/>
              </a:defRPr>
            </a:lvl1pPr>
            <a:extLst/>
          </a:lstStyle>
          <a:p>
            <a:pPr defTabSz="914400">
              <a:defRPr/>
            </a:pPr>
            <a:fld id="{D0ADEED4-5339-4088-BC8B-ED5C1867B396}" type="datetime1">
              <a:rPr lang="da-DK"/>
              <a:pPr defTabSz="914400">
                <a:defRPr/>
              </a:pPr>
              <a:t>21-11-2019</a:t>
            </a:fld>
            <a:endParaRPr dirty="0"/>
          </a:p>
        </p:txBody>
      </p:sp>
    </p:spTree>
    <p:extLst>
      <p:ext uri="{BB962C8B-B14F-4D97-AF65-F5344CB8AC3E}">
        <p14:creationId xmlns:p14="http://schemas.microsoft.com/office/powerpoint/2010/main" val="224257968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3" r:id="rId4"/>
  </p:sldLayoutIdLst>
  <p:hf hdr="0" ftr="0"/>
  <p:txStyles>
    <p:titleStyle>
      <a:lvl1pPr algn="l" rtl="0" eaLnBrk="0" fontAlgn="base" hangingPunct="0">
        <a:spcBef>
          <a:spcPct val="0"/>
        </a:spcBef>
        <a:spcAft>
          <a:spcPct val="0"/>
        </a:spcAft>
        <a:defRPr lang="da-DK" sz="2400" cap="small">
          <a:solidFill>
            <a:schemeClr val="bg1"/>
          </a:solidFill>
          <a:latin typeface="Candara" pitchFamily="34" charset="0"/>
          <a:ea typeface="+mj-ea"/>
          <a:cs typeface="+mj-cs"/>
        </a:defRPr>
      </a:lvl1pPr>
      <a:lvl2pPr algn="l" rtl="0" eaLnBrk="0" fontAlgn="base" hangingPunct="0">
        <a:spcBef>
          <a:spcPct val="0"/>
        </a:spcBef>
        <a:spcAft>
          <a:spcPct val="0"/>
        </a:spcAft>
        <a:defRPr sz="2400">
          <a:solidFill>
            <a:schemeClr val="bg1"/>
          </a:solidFill>
          <a:latin typeface="Candara" pitchFamily="34" charset="0"/>
        </a:defRPr>
      </a:lvl2pPr>
      <a:lvl3pPr algn="l" rtl="0" eaLnBrk="0" fontAlgn="base" hangingPunct="0">
        <a:spcBef>
          <a:spcPct val="0"/>
        </a:spcBef>
        <a:spcAft>
          <a:spcPct val="0"/>
        </a:spcAft>
        <a:defRPr sz="2400">
          <a:solidFill>
            <a:schemeClr val="bg1"/>
          </a:solidFill>
          <a:latin typeface="Candara" pitchFamily="34" charset="0"/>
        </a:defRPr>
      </a:lvl3pPr>
      <a:lvl4pPr algn="l" rtl="0" eaLnBrk="0" fontAlgn="base" hangingPunct="0">
        <a:spcBef>
          <a:spcPct val="0"/>
        </a:spcBef>
        <a:spcAft>
          <a:spcPct val="0"/>
        </a:spcAft>
        <a:defRPr sz="2400">
          <a:solidFill>
            <a:schemeClr val="bg1"/>
          </a:solidFill>
          <a:latin typeface="Candara" pitchFamily="34" charset="0"/>
        </a:defRPr>
      </a:lvl4pPr>
      <a:lvl5pPr algn="l" rtl="0" eaLnBrk="0" fontAlgn="base" hangingPunct="0">
        <a:spcBef>
          <a:spcPct val="0"/>
        </a:spcBef>
        <a:spcAft>
          <a:spcPct val="0"/>
        </a:spcAft>
        <a:defRPr sz="2400">
          <a:solidFill>
            <a:schemeClr val="bg1"/>
          </a:solidFill>
          <a:latin typeface="Candara" pitchFamily="34" charset="0"/>
        </a:defRPr>
      </a:lvl5pPr>
      <a:lvl6pPr marL="457200" algn="l" rtl="0" fontAlgn="base">
        <a:spcBef>
          <a:spcPct val="0"/>
        </a:spcBef>
        <a:spcAft>
          <a:spcPct val="0"/>
        </a:spcAft>
        <a:defRPr sz="2400">
          <a:solidFill>
            <a:schemeClr val="bg1"/>
          </a:solidFill>
          <a:latin typeface="Candara" pitchFamily="34" charset="0"/>
        </a:defRPr>
      </a:lvl6pPr>
      <a:lvl7pPr marL="914400" algn="l" rtl="0" fontAlgn="base">
        <a:spcBef>
          <a:spcPct val="0"/>
        </a:spcBef>
        <a:spcAft>
          <a:spcPct val="0"/>
        </a:spcAft>
        <a:defRPr sz="2400">
          <a:solidFill>
            <a:schemeClr val="bg1"/>
          </a:solidFill>
          <a:latin typeface="Candara" pitchFamily="34" charset="0"/>
        </a:defRPr>
      </a:lvl7pPr>
      <a:lvl8pPr marL="1371600" algn="l" rtl="0" fontAlgn="base">
        <a:spcBef>
          <a:spcPct val="0"/>
        </a:spcBef>
        <a:spcAft>
          <a:spcPct val="0"/>
        </a:spcAft>
        <a:defRPr sz="2400">
          <a:solidFill>
            <a:schemeClr val="bg1"/>
          </a:solidFill>
          <a:latin typeface="Candara" pitchFamily="34" charset="0"/>
        </a:defRPr>
      </a:lvl8pPr>
      <a:lvl9pPr marL="1828800" algn="l" rtl="0" fontAlgn="base">
        <a:spcBef>
          <a:spcPct val="0"/>
        </a:spcBef>
        <a:spcAft>
          <a:spcPct val="0"/>
        </a:spcAft>
        <a:defRPr sz="2400">
          <a:solidFill>
            <a:schemeClr val="bg1"/>
          </a:solidFill>
          <a:latin typeface="Candara" pitchFamily="34" charset="0"/>
        </a:defRPr>
      </a:lvl9pPr>
      <a:extLst/>
    </p:titleStyle>
    <p:bodyStyle>
      <a:lvl1pPr marL="342900" indent="-342900" algn="l" rtl="0" eaLnBrk="0" fontAlgn="base" hangingPunct="0">
        <a:spcBef>
          <a:spcPct val="20000"/>
        </a:spcBef>
        <a:spcAft>
          <a:spcPct val="0"/>
        </a:spcAft>
        <a:defRPr lang="da-DK">
          <a:solidFill>
            <a:schemeClr val="tx1"/>
          </a:solidFill>
          <a:latin typeface="Candara" pitchFamily="34" charset="0"/>
          <a:ea typeface="+mn-ea"/>
          <a:cs typeface="+mn-cs"/>
        </a:defRPr>
      </a:lvl1pPr>
      <a:lvl2pPr marL="742950" indent="-742950" algn="l" rtl="0" eaLnBrk="0" fontAlgn="base" hangingPunct="0">
        <a:spcBef>
          <a:spcPct val="20000"/>
        </a:spcBef>
        <a:spcAft>
          <a:spcPct val="0"/>
        </a:spcAft>
        <a:defRPr lang="da-DK">
          <a:solidFill>
            <a:srgbClr val="7F7F7F"/>
          </a:solidFill>
          <a:latin typeface="Candara" pitchFamily="34" charset="0"/>
          <a:ea typeface="+mn-ea"/>
          <a:cs typeface="+mn-cs"/>
        </a:defRPr>
      </a:lvl2pPr>
      <a:lvl3pPr marL="1143000" indent="-228600" algn="l" rtl="0" eaLnBrk="0" fontAlgn="base" hangingPunct="0">
        <a:spcBef>
          <a:spcPct val="20000"/>
        </a:spcBef>
        <a:spcAft>
          <a:spcPct val="0"/>
        </a:spcAft>
        <a:defRPr lang="da-DK">
          <a:solidFill>
            <a:schemeClr val="tx1"/>
          </a:solidFill>
          <a:latin typeface="Candara" pitchFamily="34" charset="0"/>
          <a:ea typeface="+mn-ea"/>
          <a:cs typeface="+mn-cs"/>
        </a:defRPr>
      </a:lvl3pPr>
      <a:lvl4pPr marL="1600200" indent="-228600" algn="l" rtl="0" eaLnBrk="0" fontAlgn="base" hangingPunct="0">
        <a:spcBef>
          <a:spcPct val="20000"/>
        </a:spcBef>
        <a:spcAft>
          <a:spcPct val="0"/>
        </a:spcAft>
        <a:defRPr lang="da-DK">
          <a:solidFill>
            <a:schemeClr val="tx1"/>
          </a:solidFill>
          <a:latin typeface="Candara" pitchFamily="34" charset="0"/>
          <a:ea typeface="+mn-ea"/>
          <a:cs typeface="+mn-cs"/>
        </a:defRPr>
      </a:lvl4pPr>
      <a:lvl5pPr marL="2057400" indent="-228600" algn="l" rtl="0" eaLnBrk="0" fontAlgn="base" hangingPunct="0">
        <a:spcBef>
          <a:spcPct val="20000"/>
        </a:spcBef>
        <a:spcAft>
          <a:spcPct val="0"/>
        </a:spcAft>
        <a:defRPr lang="da-DK">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p:bodyStyle>
    <p:otherStyle>
      <a:lvl1pPr marL="0" algn="l" rtl="0" eaLnBrk="1" latinLnBrk="0" hangingPunct="1">
        <a:defRPr kumimoji="0" lang="da-DK">
          <a:solidFill>
            <a:schemeClr val="tx1"/>
          </a:solidFill>
          <a:latin typeface="+mn-lt"/>
          <a:ea typeface="+mn-ea"/>
          <a:cs typeface="+mn-cs"/>
        </a:defRPr>
      </a:lvl1pPr>
      <a:lvl2pPr marL="457200" algn="l" rtl="0" eaLnBrk="1" latinLnBrk="0" hangingPunct="1">
        <a:defRPr kumimoji="0" lang="da-DK">
          <a:solidFill>
            <a:schemeClr val="tx1"/>
          </a:solidFill>
          <a:latin typeface="+mn-lt"/>
          <a:ea typeface="+mn-ea"/>
          <a:cs typeface="+mn-cs"/>
        </a:defRPr>
      </a:lvl2pPr>
      <a:lvl3pPr marL="914400" algn="l" rtl="0" eaLnBrk="1" latinLnBrk="0" hangingPunct="1">
        <a:defRPr kumimoji="0" lang="da-DK">
          <a:solidFill>
            <a:schemeClr val="tx1"/>
          </a:solidFill>
          <a:latin typeface="+mn-lt"/>
          <a:ea typeface="+mn-ea"/>
          <a:cs typeface="+mn-cs"/>
        </a:defRPr>
      </a:lvl3pPr>
      <a:lvl4pPr marL="1371600" algn="l" rtl="0" eaLnBrk="1" latinLnBrk="0" hangingPunct="1">
        <a:defRPr kumimoji="0" lang="da-DK">
          <a:solidFill>
            <a:schemeClr val="tx1"/>
          </a:solidFill>
          <a:latin typeface="+mn-lt"/>
          <a:ea typeface="+mn-ea"/>
          <a:cs typeface="+mn-cs"/>
        </a:defRPr>
      </a:lvl4pPr>
      <a:lvl5pPr marL="1828800" algn="l" rtl="0" eaLnBrk="1" latinLnBrk="0" hangingPunct="1">
        <a:defRPr kumimoji="0" lang="da-DK">
          <a:solidFill>
            <a:schemeClr val="tx1"/>
          </a:solidFill>
          <a:latin typeface="+mn-lt"/>
          <a:ea typeface="+mn-ea"/>
          <a:cs typeface="+mn-cs"/>
        </a:defRPr>
      </a:lvl5pPr>
      <a:lvl6pPr marL="2286000" algn="l" rtl="0" eaLnBrk="1" latinLnBrk="0" hangingPunct="1">
        <a:defRPr kumimoji="0" lang="da-DK">
          <a:solidFill>
            <a:schemeClr val="tx1"/>
          </a:solidFill>
          <a:latin typeface="+mn-lt"/>
          <a:ea typeface="+mn-ea"/>
          <a:cs typeface="+mn-cs"/>
        </a:defRPr>
      </a:lvl6pPr>
      <a:lvl7pPr marL="2743200" algn="l" rtl="0" eaLnBrk="1" latinLnBrk="0" hangingPunct="1">
        <a:defRPr kumimoji="0" lang="da-DK">
          <a:solidFill>
            <a:schemeClr val="tx1"/>
          </a:solidFill>
          <a:latin typeface="+mn-lt"/>
          <a:ea typeface="+mn-ea"/>
          <a:cs typeface="+mn-cs"/>
        </a:defRPr>
      </a:lvl7pPr>
      <a:lvl8pPr marL="3200400" algn="l" rtl="0" eaLnBrk="1" latinLnBrk="0" hangingPunct="1">
        <a:defRPr kumimoji="0" lang="da-DK">
          <a:solidFill>
            <a:schemeClr val="tx1"/>
          </a:solidFill>
          <a:latin typeface="+mn-lt"/>
          <a:ea typeface="+mn-ea"/>
          <a:cs typeface="+mn-cs"/>
        </a:defRPr>
      </a:lvl8pPr>
      <a:lvl9pPr marL="3657600" algn="l" rtl="0" eaLnBrk="1" latinLnBrk="0" hangingPunct="1">
        <a:defRPr kumimoji="0" lang="da-DK">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10"/>
          <p:cNvSpPr/>
          <p:nvPr/>
        </p:nvSpPr>
        <p:spPr>
          <a:xfrm>
            <a:off x="9036496" y="908720"/>
            <a:ext cx="108000" cy="594928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914400"/>
            <a:endParaRPr lang="da-DK" sz="1800">
              <a:solidFill>
                <a:srgbClr val="000000"/>
              </a:solidFill>
            </a:endParaRPr>
          </a:p>
        </p:txBody>
      </p:sp>
      <p:sp>
        <p:nvSpPr>
          <p:cNvPr id="3" name="Rectangle 3"/>
          <p:cNvSpPr>
            <a:spLocks noGrp="1"/>
          </p:cNvSpPr>
          <p:nvPr>
            <p:ph type="body" idx="1"/>
          </p:nvPr>
        </p:nvSpPr>
        <p:spPr>
          <a:xfrm>
            <a:off x="324000" y="936000"/>
            <a:ext cx="8077200" cy="5184576"/>
          </a:xfrm>
          <a:prstGeom prst="rect">
            <a:avLst/>
          </a:prstGeom>
        </p:spPr>
        <p:txBody>
          <a:bodyPr vert="horz">
            <a:normAutofit/>
          </a:bodyPr>
          <a:lstStyle/>
          <a:p>
            <a:pPr lvl="0" eaLnBrk="1" latinLnBrk="0" hangingPunct="1"/>
            <a:r>
              <a:rPr kumimoji="0" lang="da-DK" dirty="0"/>
              <a:t>Klik for at redigere i master</a:t>
            </a:r>
          </a:p>
          <a:p>
            <a:pPr lvl="1" eaLnBrk="1" latinLnBrk="0" hangingPunct="1"/>
            <a:r>
              <a:rPr kumimoji="0" lang="da-DK" dirty="0"/>
              <a:t>Andet niveau</a:t>
            </a:r>
          </a:p>
        </p:txBody>
      </p:sp>
      <p:pic>
        <p:nvPicPr>
          <p:cNvPr id="24" name="ContosoLog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5955" y="6021288"/>
            <a:ext cx="1707744" cy="531030"/>
          </a:xfrm>
          <a:prstGeom prst="rect">
            <a:avLst/>
          </a:prstGeom>
          <a:noFill/>
          <a:ln>
            <a:noFill/>
          </a:ln>
        </p:spPr>
      </p:pic>
      <p:sp>
        <p:nvSpPr>
          <p:cNvPr id="2" name="Rektangel 1"/>
          <p:cNvSpPr/>
          <p:nvPr/>
        </p:nvSpPr>
        <p:spPr>
          <a:xfrm>
            <a:off x="0" y="0"/>
            <a:ext cx="107504" cy="6093296"/>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9" name="Rektangel 8"/>
          <p:cNvSpPr/>
          <p:nvPr/>
        </p:nvSpPr>
        <p:spPr>
          <a:xfrm rot="5400000">
            <a:off x="1093367" y="-1026248"/>
            <a:ext cx="107504" cy="2160000"/>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13" name="Rektangel 12"/>
          <p:cNvSpPr/>
          <p:nvPr/>
        </p:nvSpPr>
        <p:spPr>
          <a:xfrm rot="5400000">
            <a:off x="7905661" y="5728790"/>
            <a:ext cx="107504" cy="21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12"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defTabSz="914400"/>
            <a:fld id="{D9B6495F-7A5F-49B7-B2FB-01E93EF8A91F}" type="datetime1">
              <a:rPr lang="da-DK" smtClean="0">
                <a:solidFill>
                  <a:srgbClr val="000000">
                    <a:tint val="65000"/>
                  </a:srgbClr>
                </a:solidFill>
              </a:rPr>
              <a:pPr algn="r" defTabSz="914400"/>
              <a:t>21-11-2019</a:t>
            </a:fld>
            <a:endParaRPr dirty="0">
              <a:solidFill>
                <a:srgbClr val="000000">
                  <a:tint val="65000"/>
                </a:srgbClr>
              </a:solidFill>
            </a:endParaRPr>
          </a:p>
        </p:txBody>
      </p:sp>
    </p:spTree>
    <p:extLst>
      <p:ext uri="{BB962C8B-B14F-4D97-AF65-F5344CB8AC3E}">
        <p14:creationId xmlns:p14="http://schemas.microsoft.com/office/powerpoint/2010/main" val="101995742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Lst>
  <p:hf hdr="0" ftr="0"/>
  <p:txStyles>
    <p:titleStyle>
      <a:lvl1pPr algn="l" rtl="0" eaLnBrk="1" latinLnBrk="0" hangingPunct="1">
        <a:spcBef>
          <a:spcPct val="0"/>
        </a:spcBef>
        <a:buNone/>
        <a:defRPr kumimoji="0" lang="da-DK" sz="2400" b="0" cap="small" spc="0" baseline="0">
          <a:solidFill>
            <a:schemeClr val="bg1"/>
          </a:solidFill>
          <a:latin typeface="Candara" pitchFamily="34" charset="0"/>
          <a:ea typeface="+mj-ea"/>
          <a:cs typeface="+mj-cs"/>
        </a:defRPr>
      </a:lvl1pPr>
      <a:extLst/>
    </p:titleStyle>
    <p:bodyStyle>
      <a:lvl1pPr marL="0" marR="0" indent="0" algn="l" rtl="0" eaLnBrk="1" latinLnBrk="0" hangingPunct="1">
        <a:spcBef>
          <a:spcPct val="20000"/>
        </a:spcBef>
        <a:buFontTx/>
        <a:buNone/>
        <a:defRPr kumimoji="0" lang="da-DK" sz="1800">
          <a:solidFill>
            <a:schemeClr val="tx1"/>
          </a:solidFill>
          <a:latin typeface="Candara" pitchFamily="34" charset="0"/>
          <a:ea typeface="+mn-ea"/>
          <a:cs typeface="+mn-cs"/>
        </a:defRPr>
      </a:lvl1pPr>
      <a:lvl2pPr marL="742950" indent="-742950" algn="l" rtl="0" eaLnBrk="1" latinLnBrk="0" hangingPunct="1">
        <a:spcBef>
          <a:spcPct val="20000"/>
        </a:spcBef>
        <a:buFontTx/>
        <a:buNone/>
        <a:defRPr kumimoji="0" lang="da-DK" sz="1800" baseline="0">
          <a:solidFill>
            <a:schemeClr val="bg1">
              <a:lumMod val="50000"/>
            </a:schemeClr>
          </a:solidFill>
          <a:latin typeface="Candara" pitchFamily="34" charset="0"/>
          <a:ea typeface="+mn-ea"/>
          <a:cs typeface="+mn-cs"/>
        </a:defRPr>
      </a:lvl2pPr>
      <a:lvl3pPr marL="1143000" indent="-228600" algn="l" rtl="0" eaLnBrk="1" latinLnBrk="0" hangingPunct="1">
        <a:spcBef>
          <a:spcPct val="20000"/>
        </a:spcBef>
        <a:buFontTx/>
        <a:buNone/>
        <a:defRPr kumimoji="0" lang="da-DK" sz="1800">
          <a:solidFill>
            <a:schemeClr val="tx1"/>
          </a:solidFill>
          <a:latin typeface="Candara" pitchFamily="34" charset="0"/>
          <a:ea typeface="+mn-ea"/>
          <a:cs typeface="+mn-cs"/>
        </a:defRPr>
      </a:lvl3pPr>
      <a:lvl4pPr marL="1600200" indent="-228600" algn="l" rtl="0" eaLnBrk="1" latinLnBrk="0" hangingPunct="1">
        <a:spcBef>
          <a:spcPct val="20000"/>
        </a:spcBef>
        <a:buFontTx/>
        <a:buNone/>
        <a:defRPr kumimoji="0" lang="da-DK" sz="1800">
          <a:solidFill>
            <a:schemeClr val="tx1"/>
          </a:solidFill>
          <a:latin typeface="Candara" pitchFamily="34" charset="0"/>
          <a:ea typeface="+mn-ea"/>
          <a:cs typeface="+mn-cs"/>
        </a:defRPr>
      </a:lvl4pPr>
      <a:lvl5pPr marL="2057400" indent="-228600" algn="l" rtl="0" eaLnBrk="1" latinLnBrk="0" hangingPunct="1">
        <a:spcBef>
          <a:spcPct val="20000"/>
        </a:spcBef>
        <a:buFontTx/>
        <a:buNone/>
        <a:defRPr kumimoji="0" lang="da-DK" sz="1800">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p:bodyStyle>
    <p:otherStyle>
      <a:lvl1pPr marL="0" algn="l" rtl="0" eaLnBrk="1" latinLnBrk="0" hangingPunct="1">
        <a:defRPr kumimoji="0" lang="da-DK">
          <a:solidFill>
            <a:schemeClr val="tx1"/>
          </a:solidFill>
          <a:latin typeface="+mn-lt"/>
          <a:ea typeface="+mn-ea"/>
          <a:cs typeface="+mn-cs"/>
        </a:defRPr>
      </a:lvl1pPr>
      <a:lvl2pPr marL="457200" algn="l" rtl="0" eaLnBrk="1" latinLnBrk="0" hangingPunct="1">
        <a:defRPr kumimoji="0" lang="da-DK">
          <a:solidFill>
            <a:schemeClr val="tx1"/>
          </a:solidFill>
          <a:latin typeface="+mn-lt"/>
          <a:ea typeface="+mn-ea"/>
          <a:cs typeface="+mn-cs"/>
        </a:defRPr>
      </a:lvl2pPr>
      <a:lvl3pPr marL="914400" algn="l" rtl="0" eaLnBrk="1" latinLnBrk="0" hangingPunct="1">
        <a:defRPr kumimoji="0" lang="da-DK">
          <a:solidFill>
            <a:schemeClr val="tx1"/>
          </a:solidFill>
          <a:latin typeface="+mn-lt"/>
          <a:ea typeface="+mn-ea"/>
          <a:cs typeface="+mn-cs"/>
        </a:defRPr>
      </a:lvl3pPr>
      <a:lvl4pPr marL="1371600" algn="l" rtl="0" eaLnBrk="1" latinLnBrk="0" hangingPunct="1">
        <a:defRPr kumimoji="0" lang="da-DK">
          <a:solidFill>
            <a:schemeClr val="tx1"/>
          </a:solidFill>
          <a:latin typeface="+mn-lt"/>
          <a:ea typeface="+mn-ea"/>
          <a:cs typeface="+mn-cs"/>
        </a:defRPr>
      </a:lvl4pPr>
      <a:lvl5pPr marL="1828800" algn="l" rtl="0" eaLnBrk="1" latinLnBrk="0" hangingPunct="1">
        <a:defRPr kumimoji="0" lang="da-DK">
          <a:solidFill>
            <a:schemeClr val="tx1"/>
          </a:solidFill>
          <a:latin typeface="+mn-lt"/>
          <a:ea typeface="+mn-ea"/>
          <a:cs typeface="+mn-cs"/>
        </a:defRPr>
      </a:lvl5pPr>
      <a:lvl6pPr marL="2286000" algn="l" rtl="0" eaLnBrk="1" latinLnBrk="0" hangingPunct="1">
        <a:defRPr kumimoji="0" lang="da-DK">
          <a:solidFill>
            <a:schemeClr val="tx1"/>
          </a:solidFill>
          <a:latin typeface="+mn-lt"/>
          <a:ea typeface="+mn-ea"/>
          <a:cs typeface="+mn-cs"/>
        </a:defRPr>
      </a:lvl6pPr>
      <a:lvl7pPr marL="2743200" algn="l" rtl="0" eaLnBrk="1" latinLnBrk="0" hangingPunct="1">
        <a:defRPr kumimoji="0" lang="da-DK">
          <a:solidFill>
            <a:schemeClr val="tx1"/>
          </a:solidFill>
          <a:latin typeface="+mn-lt"/>
          <a:ea typeface="+mn-ea"/>
          <a:cs typeface="+mn-cs"/>
        </a:defRPr>
      </a:lvl7pPr>
      <a:lvl8pPr marL="3200400" algn="l" rtl="0" eaLnBrk="1" latinLnBrk="0" hangingPunct="1">
        <a:defRPr kumimoji="0" lang="da-DK">
          <a:solidFill>
            <a:schemeClr val="tx1"/>
          </a:solidFill>
          <a:latin typeface="+mn-lt"/>
          <a:ea typeface="+mn-ea"/>
          <a:cs typeface="+mn-cs"/>
        </a:defRPr>
      </a:lvl8pPr>
      <a:lvl9pPr marL="3657600" algn="l" rtl="0" eaLnBrk="1" latinLnBrk="0" hangingPunct="1">
        <a:defRPr kumimoji="0" lang="da-DK">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10"/>
          <p:cNvSpPr/>
          <p:nvPr/>
        </p:nvSpPr>
        <p:spPr>
          <a:xfrm>
            <a:off x="9036496" y="908720"/>
            <a:ext cx="108000" cy="594928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914400"/>
            <a:endParaRPr lang="da-DK" sz="1800">
              <a:solidFill>
                <a:srgbClr val="000000"/>
              </a:solidFill>
            </a:endParaRPr>
          </a:p>
        </p:txBody>
      </p:sp>
      <p:sp>
        <p:nvSpPr>
          <p:cNvPr id="3" name="Rectangle 3"/>
          <p:cNvSpPr>
            <a:spLocks noGrp="1"/>
          </p:cNvSpPr>
          <p:nvPr>
            <p:ph type="body" idx="1"/>
          </p:nvPr>
        </p:nvSpPr>
        <p:spPr>
          <a:xfrm>
            <a:off x="324000" y="936000"/>
            <a:ext cx="8077200" cy="5184576"/>
          </a:xfrm>
          <a:prstGeom prst="rect">
            <a:avLst/>
          </a:prstGeom>
        </p:spPr>
        <p:txBody>
          <a:bodyPr vert="horz">
            <a:normAutofit/>
          </a:bodyPr>
          <a:lstStyle/>
          <a:p>
            <a:pPr lvl="0" eaLnBrk="1" latinLnBrk="0" hangingPunct="1"/>
            <a:r>
              <a:rPr kumimoji="0" lang="da-DK" dirty="0"/>
              <a:t>Klik for at redigere i master</a:t>
            </a:r>
          </a:p>
          <a:p>
            <a:pPr lvl="1" eaLnBrk="1" latinLnBrk="0" hangingPunct="1"/>
            <a:r>
              <a:rPr kumimoji="0" lang="da-DK" dirty="0"/>
              <a:t>Andet niveau</a:t>
            </a:r>
          </a:p>
        </p:txBody>
      </p:sp>
      <p:pic>
        <p:nvPicPr>
          <p:cNvPr id="24" name="Contoso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5955" y="6021288"/>
            <a:ext cx="1707744" cy="531030"/>
          </a:xfrm>
          <a:prstGeom prst="rect">
            <a:avLst/>
          </a:prstGeom>
          <a:noFill/>
          <a:ln>
            <a:noFill/>
          </a:ln>
        </p:spPr>
      </p:pic>
      <p:sp>
        <p:nvSpPr>
          <p:cNvPr id="2" name="Rektangel 1"/>
          <p:cNvSpPr/>
          <p:nvPr/>
        </p:nvSpPr>
        <p:spPr>
          <a:xfrm>
            <a:off x="0" y="0"/>
            <a:ext cx="107504" cy="6093296"/>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9" name="Rektangel 8"/>
          <p:cNvSpPr/>
          <p:nvPr/>
        </p:nvSpPr>
        <p:spPr>
          <a:xfrm rot="5400000">
            <a:off x="1093367" y="-1026248"/>
            <a:ext cx="107504" cy="2160000"/>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13" name="Rektangel 12"/>
          <p:cNvSpPr/>
          <p:nvPr/>
        </p:nvSpPr>
        <p:spPr>
          <a:xfrm rot="5400000">
            <a:off x="7905661" y="5728790"/>
            <a:ext cx="107504" cy="21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12"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defTabSz="914400"/>
            <a:fld id="{D9B6495F-7A5F-49B7-B2FB-01E93EF8A91F}" type="datetime1">
              <a:rPr lang="da-DK" smtClean="0">
                <a:solidFill>
                  <a:srgbClr val="000000">
                    <a:tint val="65000"/>
                  </a:srgbClr>
                </a:solidFill>
              </a:rPr>
              <a:pPr algn="r" defTabSz="914400"/>
              <a:t>21-11-2019</a:t>
            </a:fld>
            <a:endParaRPr dirty="0">
              <a:solidFill>
                <a:srgbClr val="000000">
                  <a:tint val="65000"/>
                </a:srgbClr>
              </a:solidFill>
            </a:endParaRPr>
          </a:p>
        </p:txBody>
      </p:sp>
    </p:spTree>
    <p:extLst>
      <p:ext uri="{BB962C8B-B14F-4D97-AF65-F5344CB8AC3E}">
        <p14:creationId xmlns:p14="http://schemas.microsoft.com/office/powerpoint/2010/main" val="428440022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Lst>
  <p:hf hdr="0" ftr="0"/>
  <p:txStyles>
    <p:titleStyle>
      <a:lvl1pPr algn="l" rtl="0" eaLnBrk="1" latinLnBrk="0" hangingPunct="1">
        <a:spcBef>
          <a:spcPct val="0"/>
        </a:spcBef>
        <a:buNone/>
        <a:defRPr kumimoji="0" lang="da-DK" sz="2400" b="0" cap="small" spc="0" baseline="0">
          <a:solidFill>
            <a:schemeClr val="bg1"/>
          </a:solidFill>
          <a:latin typeface="Candara" pitchFamily="34" charset="0"/>
          <a:ea typeface="+mj-ea"/>
          <a:cs typeface="+mj-cs"/>
        </a:defRPr>
      </a:lvl1pPr>
      <a:extLst/>
    </p:titleStyle>
    <p:bodyStyle>
      <a:lvl1pPr marL="0" marR="0" indent="0" algn="l" rtl="0" eaLnBrk="1" latinLnBrk="0" hangingPunct="1">
        <a:spcBef>
          <a:spcPct val="20000"/>
        </a:spcBef>
        <a:buFontTx/>
        <a:buNone/>
        <a:defRPr kumimoji="0" lang="da-DK" sz="1800">
          <a:solidFill>
            <a:schemeClr val="tx1"/>
          </a:solidFill>
          <a:latin typeface="Candara" pitchFamily="34" charset="0"/>
          <a:ea typeface="+mn-ea"/>
          <a:cs typeface="+mn-cs"/>
        </a:defRPr>
      </a:lvl1pPr>
      <a:lvl2pPr marL="742950" indent="-742950" algn="l" rtl="0" eaLnBrk="1" latinLnBrk="0" hangingPunct="1">
        <a:spcBef>
          <a:spcPct val="20000"/>
        </a:spcBef>
        <a:buFontTx/>
        <a:buNone/>
        <a:defRPr kumimoji="0" lang="da-DK" sz="1800" baseline="0">
          <a:solidFill>
            <a:schemeClr val="bg1">
              <a:lumMod val="50000"/>
            </a:schemeClr>
          </a:solidFill>
          <a:latin typeface="Candara" pitchFamily="34" charset="0"/>
          <a:ea typeface="+mn-ea"/>
          <a:cs typeface="+mn-cs"/>
        </a:defRPr>
      </a:lvl2pPr>
      <a:lvl3pPr marL="1143000" indent="-228600" algn="l" rtl="0" eaLnBrk="1" latinLnBrk="0" hangingPunct="1">
        <a:spcBef>
          <a:spcPct val="20000"/>
        </a:spcBef>
        <a:buFontTx/>
        <a:buNone/>
        <a:defRPr kumimoji="0" lang="da-DK" sz="1800">
          <a:solidFill>
            <a:schemeClr val="tx1"/>
          </a:solidFill>
          <a:latin typeface="Candara" pitchFamily="34" charset="0"/>
          <a:ea typeface="+mn-ea"/>
          <a:cs typeface="+mn-cs"/>
        </a:defRPr>
      </a:lvl3pPr>
      <a:lvl4pPr marL="1600200" indent="-228600" algn="l" rtl="0" eaLnBrk="1" latinLnBrk="0" hangingPunct="1">
        <a:spcBef>
          <a:spcPct val="20000"/>
        </a:spcBef>
        <a:buFontTx/>
        <a:buNone/>
        <a:defRPr kumimoji="0" lang="da-DK" sz="1800">
          <a:solidFill>
            <a:schemeClr val="tx1"/>
          </a:solidFill>
          <a:latin typeface="Candara" pitchFamily="34" charset="0"/>
          <a:ea typeface="+mn-ea"/>
          <a:cs typeface="+mn-cs"/>
        </a:defRPr>
      </a:lvl4pPr>
      <a:lvl5pPr marL="2057400" indent="-228600" algn="l" rtl="0" eaLnBrk="1" latinLnBrk="0" hangingPunct="1">
        <a:spcBef>
          <a:spcPct val="20000"/>
        </a:spcBef>
        <a:buFontTx/>
        <a:buNone/>
        <a:defRPr kumimoji="0" lang="da-DK" sz="1800">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p:bodyStyle>
    <p:otherStyle>
      <a:lvl1pPr marL="0" algn="l" rtl="0" eaLnBrk="1" latinLnBrk="0" hangingPunct="1">
        <a:defRPr kumimoji="0" lang="da-DK">
          <a:solidFill>
            <a:schemeClr val="tx1"/>
          </a:solidFill>
          <a:latin typeface="+mn-lt"/>
          <a:ea typeface="+mn-ea"/>
          <a:cs typeface="+mn-cs"/>
        </a:defRPr>
      </a:lvl1pPr>
      <a:lvl2pPr marL="457200" algn="l" rtl="0" eaLnBrk="1" latinLnBrk="0" hangingPunct="1">
        <a:defRPr kumimoji="0" lang="da-DK">
          <a:solidFill>
            <a:schemeClr val="tx1"/>
          </a:solidFill>
          <a:latin typeface="+mn-lt"/>
          <a:ea typeface="+mn-ea"/>
          <a:cs typeface="+mn-cs"/>
        </a:defRPr>
      </a:lvl2pPr>
      <a:lvl3pPr marL="914400" algn="l" rtl="0" eaLnBrk="1" latinLnBrk="0" hangingPunct="1">
        <a:defRPr kumimoji="0" lang="da-DK">
          <a:solidFill>
            <a:schemeClr val="tx1"/>
          </a:solidFill>
          <a:latin typeface="+mn-lt"/>
          <a:ea typeface="+mn-ea"/>
          <a:cs typeface="+mn-cs"/>
        </a:defRPr>
      </a:lvl3pPr>
      <a:lvl4pPr marL="1371600" algn="l" rtl="0" eaLnBrk="1" latinLnBrk="0" hangingPunct="1">
        <a:defRPr kumimoji="0" lang="da-DK">
          <a:solidFill>
            <a:schemeClr val="tx1"/>
          </a:solidFill>
          <a:latin typeface="+mn-lt"/>
          <a:ea typeface="+mn-ea"/>
          <a:cs typeface="+mn-cs"/>
        </a:defRPr>
      </a:lvl4pPr>
      <a:lvl5pPr marL="1828800" algn="l" rtl="0" eaLnBrk="1" latinLnBrk="0" hangingPunct="1">
        <a:defRPr kumimoji="0" lang="da-DK">
          <a:solidFill>
            <a:schemeClr val="tx1"/>
          </a:solidFill>
          <a:latin typeface="+mn-lt"/>
          <a:ea typeface="+mn-ea"/>
          <a:cs typeface="+mn-cs"/>
        </a:defRPr>
      </a:lvl5pPr>
      <a:lvl6pPr marL="2286000" algn="l" rtl="0" eaLnBrk="1" latinLnBrk="0" hangingPunct="1">
        <a:defRPr kumimoji="0" lang="da-DK">
          <a:solidFill>
            <a:schemeClr val="tx1"/>
          </a:solidFill>
          <a:latin typeface="+mn-lt"/>
          <a:ea typeface="+mn-ea"/>
          <a:cs typeface="+mn-cs"/>
        </a:defRPr>
      </a:lvl6pPr>
      <a:lvl7pPr marL="2743200" algn="l" rtl="0" eaLnBrk="1" latinLnBrk="0" hangingPunct="1">
        <a:defRPr kumimoji="0" lang="da-DK">
          <a:solidFill>
            <a:schemeClr val="tx1"/>
          </a:solidFill>
          <a:latin typeface="+mn-lt"/>
          <a:ea typeface="+mn-ea"/>
          <a:cs typeface="+mn-cs"/>
        </a:defRPr>
      </a:lvl7pPr>
      <a:lvl8pPr marL="3200400" algn="l" rtl="0" eaLnBrk="1" latinLnBrk="0" hangingPunct="1">
        <a:defRPr kumimoji="0" lang="da-DK">
          <a:solidFill>
            <a:schemeClr val="tx1"/>
          </a:solidFill>
          <a:latin typeface="+mn-lt"/>
          <a:ea typeface="+mn-ea"/>
          <a:cs typeface="+mn-cs"/>
        </a:defRPr>
      </a:lvl8pPr>
      <a:lvl9pPr marL="3657600" algn="l" rtl="0" eaLnBrk="1" latinLnBrk="0" hangingPunct="1">
        <a:defRPr kumimoji="0" lang="da-DK">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th@teamabejdsliv.d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dk/imgres?imgurl=http://img.flipkart.com/bk_imgs/447/9780070598447.jpg&amp;imgrefurl=http://www.flipkart.com/southwest-airlines-way-jody-hoffer/0070598444-wmw3f9t13m&amp;usg=__biRbuYlSo7O4tlKif25mLFaLSI4=&amp;h=150&amp;w=97&amp;sz=9&amp;hl=da&amp;start=3&amp;um=1&amp;itbs=1&amp;tbnid=1LCgWVmoIt4OnM:&amp;tbnh=96&amp;tbnw=62&amp;prev=/images?q=J+H+Gittell&amp;um=1&amp;hl=da&amp;safe=off&amp;rlz=1T4ADFA_daDK367DK368&amp;tbs=isch:1"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dsholder til indhold 7"/>
          <p:cNvSpPr>
            <a:spLocks noGrp="1"/>
          </p:cNvSpPr>
          <p:nvPr>
            <p:ph idx="11"/>
          </p:nvPr>
        </p:nvSpPr>
        <p:spPr>
          <a:xfrm>
            <a:off x="325438" y="368300"/>
            <a:ext cx="8062912" cy="973138"/>
          </a:xfrm>
        </p:spPr>
        <p:txBody>
          <a:bodyPr/>
          <a:lstStyle/>
          <a:p>
            <a:r>
              <a:rPr lang="da-DK" dirty="0"/>
              <a:t>Mobning og chikane samt krænkende adfærd</a:t>
            </a:r>
            <a:endParaRPr dirty="0"/>
          </a:p>
        </p:txBody>
      </p:sp>
      <p:sp>
        <p:nvSpPr>
          <p:cNvPr id="23554" name="Pladsholder til indhold 5"/>
          <p:cNvSpPr>
            <a:spLocks noGrp="1"/>
          </p:cNvSpPr>
          <p:nvPr>
            <p:ph idx="1"/>
          </p:nvPr>
        </p:nvSpPr>
        <p:spPr>
          <a:xfrm>
            <a:off x="331788" y="1593857"/>
            <a:ext cx="8077200" cy="503237"/>
          </a:xfrm>
        </p:spPr>
        <p:txBody>
          <a:bodyPr/>
          <a:lstStyle/>
          <a:p>
            <a:r>
              <a:rPr lang="da-DK" dirty="0"/>
              <a:t>Torsdag den 21. november 2019 </a:t>
            </a:r>
          </a:p>
        </p:txBody>
      </p:sp>
      <p:sp>
        <p:nvSpPr>
          <p:cNvPr id="23555" name="Pladsholder til indhold 6"/>
          <p:cNvSpPr>
            <a:spLocks noGrp="1"/>
          </p:cNvSpPr>
          <p:nvPr>
            <p:ph idx="10"/>
          </p:nvPr>
        </p:nvSpPr>
        <p:spPr>
          <a:xfrm>
            <a:off x="325438" y="3756205"/>
            <a:ext cx="5111750" cy="944383"/>
          </a:xfrm>
        </p:spPr>
        <p:txBody>
          <a:bodyPr>
            <a:normAutofit/>
          </a:bodyPr>
          <a:lstStyle/>
          <a:p>
            <a:r>
              <a:rPr lang="da-DK" sz="1200" dirty="0"/>
              <a:t>Eva Thoft, konsulent, Cand. Techn. Soc., MPO, </a:t>
            </a:r>
            <a:r>
              <a:rPr lang="da-DK" sz="1200" dirty="0" err="1"/>
              <a:t>TeamArbejdsliv</a:t>
            </a:r>
            <a:br>
              <a:rPr lang="da-DK" sz="1200" dirty="0"/>
            </a:br>
            <a:r>
              <a:rPr lang="da-DK" sz="1200" dirty="0">
                <a:hlinkClick r:id="rId3"/>
              </a:rPr>
              <a:t>eth@teamarbejdsliv.dk</a:t>
            </a:r>
            <a:br>
              <a:rPr lang="da-DK" sz="1200" dirty="0"/>
            </a:br>
            <a:r>
              <a:rPr lang="da-DK" sz="1200" dirty="0"/>
              <a:t>mobil: 2091 7417</a:t>
            </a:r>
          </a:p>
          <a:p>
            <a:endParaRPr dirty="0"/>
          </a:p>
        </p:txBody>
      </p:sp>
      <p:sp>
        <p:nvSpPr>
          <p:cNvPr id="23556" name="Pladsholder til indhold 8"/>
          <p:cNvSpPr>
            <a:spLocks noGrp="1"/>
          </p:cNvSpPr>
          <p:nvPr>
            <p:ph idx="12"/>
          </p:nvPr>
        </p:nvSpPr>
        <p:spPr>
          <a:xfrm>
            <a:off x="331788" y="2168532"/>
            <a:ext cx="8077200" cy="720725"/>
          </a:xfrm>
        </p:spPr>
        <p:txBody>
          <a:bodyPr/>
          <a:lstStyle/>
          <a:p>
            <a:r>
              <a:rPr lang="da-DK" sz="1800" dirty="0">
                <a:solidFill>
                  <a:schemeClr val="tx1"/>
                </a:solidFill>
              </a:rPr>
              <a:t>BAU Transport og Engros</a:t>
            </a:r>
          </a:p>
          <a:p>
            <a:r>
              <a:rPr lang="da-DK" sz="1800" dirty="0">
                <a:solidFill>
                  <a:schemeClr val="tx1"/>
                </a:solidFill>
              </a:rPr>
              <a:t>Lager- og Engroskonference 2019</a:t>
            </a:r>
            <a:endParaRPr sz="1800" dirty="0">
              <a:solidFill>
                <a:schemeClr val="tx1"/>
              </a:solidFill>
            </a:endParaRPr>
          </a:p>
        </p:txBody>
      </p:sp>
      <p:pic>
        <p:nvPicPr>
          <p:cNvPr id="3" name="Billede 2">
            <a:extLst>
              <a:ext uri="{FF2B5EF4-FFF2-40B4-BE49-F238E27FC236}">
                <a16:creationId xmlns:a16="http://schemas.microsoft.com/office/drawing/2014/main" id="{AA760619-DAA4-46F6-9972-18BC057CF0F2}"/>
              </a:ext>
            </a:extLst>
          </p:cNvPr>
          <p:cNvPicPr>
            <a:picLocks noChangeAspect="1"/>
          </p:cNvPicPr>
          <p:nvPr/>
        </p:nvPicPr>
        <p:blipFill>
          <a:blip r:embed="rId4"/>
          <a:stretch>
            <a:fillRect/>
          </a:stretch>
        </p:blipFill>
        <p:spPr>
          <a:xfrm>
            <a:off x="4900766" y="1476451"/>
            <a:ext cx="3508222" cy="2492293"/>
          </a:xfrm>
          <a:prstGeom prst="rect">
            <a:avLst/>
          </a:prstGeom>
        </p:spPr>
      </p:pic>
    </p:spTree>
    <p:extLst>
      <p:ext uri="{BB962C8B-B14F-4D97-AF65-F5344CB8AC3E}">
        <p14:creationId xmlns:p14="http://schemas.microsoft.com/office/powerpoint/2010/main" val="11367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C7EC5268-EF4B-43D1-B7C3-A3940A8B7763}"/>
              </a:ext>
            </a:extLst>
          </p:cNvPr>
          <p:cNvSpPr>
            <a:spLocks noGrp="1"/>
          </p:cNvSpPr>
          <p:nvPr>
            <p:ph type="sldNum" sz="quarter" idx="4"/>
          </p:nvPr>
        </p:nvSpPr>
        <p:spPr>
          <a:xfrm>
            <a:off x="251520" y="6440085"/>
            <a:ext cx="990600" cy="304800"/>
          </a:xfrm>
          <a:prstGeom prst="rect">
            <a:avLst/>
          </a:prstGeom>
        </p:spPr>
        <p:txBody>
          <a:bodyPr vert="horz" anchor="ctr"/>
          <a:lstStyle>
            <a:lvl1pPr marL="0" algn="l" rtl="0" eaLnBrk="1" latinLnBrk="0" hangingPunct="1">
              <a:defRPr kumimoji="0" lang="da-DK" sz="1000" kern="1200">
                <a:solidFill>
                  <a:schemeClr val="tx1"/>
                </a:solidFill>
                <a:latin typeface="+mn-lt"/>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lstStyle>
          <a:p>
            <a:fld id="{256D3EEF-DE4E-429D-8EC4-DDC531AFF587}" type="slidenum">
              <a:rPr lang="da-DK" smtClean="0"/>
              <a:pPr/>
              <a:t>10</a:t>
            </a:fld>
            <a:endParaRPr lang="da-DK" dirty="0"/>
          </a:p>
        </p:txBody>
      </p:sp>
      <p:sp>
        <p:nvSpPr>
          <p:cNvPr id="5" name="Pladsholder til dato 4">
            <a:extLst>
              <a:ext uri="{FF2B5EF4-FFF2-40B4-BE49-F238E27FC236}">
                <a16:creationId xmlns:a16="http://schemas.microsoft.com/office/drawing/2014/main" id="{18B46725-6418-48B2-80EA-763E296017DE}"/>
              </a:ext>
            </a:extLst>
          </p:cNvPr>
          <p:cNvSpPr>
            <a:spLocks noGrp="1"/>
          </p:cNvSpPr>
          <p:nvPr>
            <p:ph type="dt" sz="half" idx="2"/>
          </p:nvPr>
        </p:nvSpPr>
        <p:spPr>
          <a:xfrm>
            <a:off x="8244408" y="-27384"/>
            <a:ext cx="888053" cy="216024"/>
          </a:xfrm>
          <a:prstGeom prst="rect">
            <a:avLst/>
          </a:prstGeom>
        </p:spPr>
        <p:txBody>
          <a:bodyPr vert="horz"/>
          <a:lstStyle>
            <a:lvl1pPr marL="0" algn="ctr" rtl="0" eaLnBrk="1" latinLnBrk="0" hangingPunct="1">
              <a:defRPr kumimoji="0" lang="da-DK" sz="800" kern="1200">
                <a:solidFill>
                  <a:schemeClr val="tx1">
                    <a:tint val="65000"/>
                  </a:schemeClr>
                </a:solidFill>
                <a:latin typeface="Candara" pitchFamily="34" charset="0"/>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lstStyle>
          <a:p>
            <a:pPr algn="r"/>
            <a:fld id="{D9B6495F-7A5F-49B7-B2FB-01E93EF8A91F}" type="datetime1">
              <a:rPr lang="da-DK" smtClean="0"/>
              <a:pPr algn="r"/>
              <a:t>21-11-2019</a:t>
            </a:fld>
            <a:endParaRPr lang="da-DK" dirty="0"/>
          </a:p>
        </p:txBody>
      </p:sp>
      <p:sp>
        <p:nvSpPr>
          <p:cNvPr id="8" name="Tekstfelt 7">
            <a:extLst>
              <a:ext uri="{FF2B5EF4-FFF2-40B4-BE49-F238E27FC236}">
                <a16:creationId xmlns:a16="http://schemas.microsoft.com/office/drawing/2014/main" id="{017129BB-00C0-4076-B3EA-F14472AB2D86}"/>
              </a:ext>
            </a:extLst>
          </p:cNvPr>
          <p:cNvSpPr txBox="1"/>
          <p:nvPr/>
        </p:nvSpPr>
        <p:spPr>
          <a:xfrm>
            <a:off x="2231740" y="5216568"/>
            <a:ext cx="4680520" cy="615553"/>
          </a:xfrm>
          <a:prstGeom prst="rect">
            <a:avLst/>
          </a:prstGeom>
          <a:noFill/>
        </p:spPr>
        <p:txBody>
          <a:bodyPr wrap="square" rtlCol="0">
            <a:spAutoFit/>
          </a:bodyPr>
          <a:lstStyle/>
          <a:p>
            <a:r>
              <a:rPr lang="da-DK" dirty="0"/>
              <a:t>Interventionen i forhold til mobning kan i sig selv virke krænkende</a:t>
            </a:r>
          </a:p>
        </p:txBody>
      </p:sp>
      <p:sp>
        <p:nvSpPr>
          <p:cNvPr id="10" name="Pladsholder til indhold 1">
            <a:extLst>
              <a:ext uri="{FF2B5EF4-FFF2-40B4-BE49-F238E27FC236}">
                <a16:creationId xmlns:a16="http://schemas.microsoft.com/office/drawing/2014/main" id="{2BFB294D-7A48-4BD1-AA16-4A23F009CF00}"/>
              </a:ext>
            </a:extLst>
          </p:cNvPr>
          <p:cNvSpPr txBox="1">
            <a:spLocks/>
          </p:cNvSpPr>
          <p:nvPr/>
        </p:nvSpPr>
        <p:spPr>
          <a:xfrm>
            <a:off x="506760" y="290097"/>
            <a:ext cx="8130480" cy="707590"/>
          </a:xfrm>
          <a:prstGeom prst="rect">
            <a:avLst/>
          </a:prstGeom>
        </p:spPr>
        <p:txBody>
          <a:bodyPr vert="horz">
            <a:normAutofit/>
          </a:bodyPr>
          <a:lstStyle>
            <a:lvl1pPr marL="0" marR="0" indent="0" algn="l" rtl="0" eaLnBrk="1" latinLnBrk="0" hangingPunct="1">
              <a:spcBef>
                <a:spcPct val="20000"/>
              </a:spcBef>
              <a:buFontTx/>
              <a:buNone/>
              <a:defRPr kumimoji="0" lang="da-DK" sz="2200" b="1" cap="all" baseline="0">
                <a:solidFill>
                  <a:schemeClr val="tx1"/>
                </a:solidFill>
                <a:latin typeface="Candara" pitchFamily="34" charset="0"/>
                <a:ea typeface="+mn-ea"/>
                <a:cs typeface="+mn-cs"/>
              </a:defRPr>
            </a:lvl1pPr>
            <a:lvl2pPr marL="742950" indent="-742950" algn="l" rtl="0" eaLnBrk="1" latinLnBrk="0" hangingPunct="1">
              <a:spcBef>
                <a:spcPct val="20000"/>
              </a:spcBef>
              <a:buFontTx/>
              <a:buNone/>
              <a:defRPr kumimoji="0" lang="da-DK" sz="1200" baseline="0">
                <a:solidFill>
                  <a:schemeClr val="bg1">
                    <a:lumMod val="50000"/>
                  </a:schemeClr>
                </a:solidFill>
                <a:latin typeface="Candara" pitchFamily="34" charset="0"/>
                <a:ea typeface="+mn-ea"/>
                <a:cs typeface="+mn-cs"/>
              </a:defRPr>
            </a:lvl2pPr>
            <a:lvl3pPr marL="1143000" indent="-228600" algn="l" rtl="0" eaLnBrk="1" latinLnBrk="0" hangingPunct="1">
              <a:spcBef>
                <a:spcPct val="20000"/>
              </a:spcBef>
              <a:buFontTx/>
              <a:buNone/>
              <a:defRPr kumimoji="0" lang="da-DK" sz="1200">
                <a:solidFill>
                  <a:schemeClr val="tx1"/>
                </a:solidFill>
                <a:latin typeface="Candara" pitchFamily="34" charset="0"/>
                <a:ea typeface="+mn-ea"/>
                <a:cs typeface="+mn-cs"/>
              </a:defRPr>
            </a:lvl3pPr>
            <a:lvl4pPr marL="1600200" indent="-228600" algn="l" rtl="0" eaLnBrk="1" latinLnBrk="0" hangingPunct="1">
              <a:spcBef>
                <a:spcPct val="20000"/>
              </a:spcBef>
              <a:buFontTx/>
              <a:buNone/>
              <a:defRPr kumimoji="0" lang="da-DK" sz="1200">
                <a:solidFill>
                  <a:schemeClr val="tx1"/>
                </a:solidFill>
                <a:latin typeface="Candara" pitchFamily="34" charset="0"/>
                <a:ea typeface="+mn-ea"/>
                <a:cs typeface="+mn-cs"/>
              </a:defRPr>
            </a:lvl4pPr>
            <a:lvl5pPr marL="2057400" indent="-228600" algn="l" rtl="0" eaLnBrk="1" latinLnBrk="0" hangingPunct="1">
              <a:spcBef>
                <a:spcPct val="20000"/>
              </a:spcBef>
              <a:buFontTx/>
              <a:buNone/>
              <a:defRPr kumimoji="0" lang="da-DK" sz="1200">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a:lstStyle>
          <a:p>
            <a:r>
              <a:rPr lang="da-DK" sz="3200" dirty="0"/>
              <a:t>Håndtering - Vi står i et dilemma</a:t>
            </a:r>
            <a:endParaRPr lang="da-DK" sz="3200" kern="0" dirty="0"/>
          </a:p>
        </p:txBody>
      </p:sp>
      <p:graphicFrame>
        <p:nvGraphicFramePr>
          <p:cNvPr id="11" name="Pladsholder til indhold 8">
            <a:extLst>
              <a:ext uri="{FF2B5EF4-FFF2-40B4-BE49-F238E27FC236}">
                <a16:creationId xmlns:a16="http://schemas.microsoft.com/office/drawing/2014/main" id="{32E81D70-3B8B-4394-9BE4-A631D8CAE2F8}"/>
              </a:ext>
            </a:extLst>
          </p:cNvPr>
          <p:cNvGraphicFramePr>
            <a:graphicFrameLocks/>
          </p:cNvGraphicFramePr>
          <p:nvPr/>
        </p:nvGraphicFramePr>
        <p:xfrm>
          <a:off x="2663788" y="2184547"/>
          <a:ext cx="381642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adsholder til indhold 5">
            <a:extLst>
              <a:ext uri="{FF2B5EF4-FFF2-40B4-BE49-F238E27FC236}">
                <a16:creationId xmlns:a16="http://schemas.microsoft.com/office/drawing/2014/main" id="{BB530C2A-AA19-4317-A8BD-315129C04905}"/>
              </a:ext>
            </a:extLst>
          </p:cNvPr>
          <p:cNvSpPr>
            <a:spLocks noGrp="1"/>
          </p:cNvSpPr>
          <p:nvPr>
            <p:ph sz="quarter" idx="15"/>
          </p:nvPr>
        </p:nvSpPr>
        <p:spPr/>
        <p:txBody>
          <a:bodyPr/>
          <a:lstStyle/>
          <a:p>
            <a:endParaRPr lang="da-DK" dirty="0"/>
          </a:p>
        </p:txBody>
      </p:sp>
    </p:spTree>
    <p:extLst>
      <p:ext uri="{BB962C8B-B14F-4D97-AF65-F5344CB8AC3E}">
        <p14:creationId xmlns:p14="http://schemas.microsoft.com/office/powerpoint/2010/main" val="71928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04B94D0-9DAE-4CF3-B7CD-720336B1BAF5}"/>
              </a:ext>
            </a:extLst>
          </p:cNvPr>
          <p:cNvSpPr>
            <a:spLocks noGrp="1"/>
          </p:cNvSpPr>
          <p:nvPr>
            <p:ph sz="quarter" idx="16"/>
          </p:nvPr>
        </p:nvSpPr>
        <p:spPr/>
        <p:txBody>
          <a:bodyPr/>
          <a:lstStyle/>
          <a:p>
            <a:r>
              <a:rPr lang="da-DK" dirty="0"/>
              <a:t>Mobning og kultur</a:t>
            </a:r>
          </a:p>
        </p:txBody>
      </p:sp>
      <p:sp>
        <p:nvSpPr>
          <p:cNvPr id="4" name="Pladsholder til slidenummer 3">
            <a:extLst>
              <a:ext uri="{FF2B5EF4-FFF2-40B4-BE49-F238E27FC236}">
                <a16:creationId xmlns:a16="http://schemas.microsoft.com/office/drawing/2014/main" id="{4BE4DF04-714D-4580-9B56-CC5847C81A1E}"/>
              </a:ext>
            </a:extLst>
          </p:cNvPr>
          <p:cNvSpPr>
            <a:spLocks noGrp="1"/>
          </p:cNvSpPr>
          <p:nvPr>
            <p:ph type="sldNum" sz="quarter" idx="17"/>
          </p:nvPr>
        </p:nvSpPr>
        <p:spPr/>
        <p:txBody>
          <a:bodyPr/>
          <a:lstStyle/>
          <a:p>
            <a:pPr defTabSz="914400">
              <a:defRPr/>
            </a:pPr>
            <a:fld id="{D3F37686-F575-4410-A8C9-8F57919EDE13}" type="slidenum">
              <a:rPr lang="da-DK" smtClean="0">
                <a:solidFill>
                  <a:srgbClr val="000000"/>
                </a:solidFill>
              </a:rPr>
              <a:pPr defTabSz="914400">
                <a:defRPr/>
              </a:pPr>
              <a:t>11</a:t>
            </a:fld>
            <a:endParaRPr lang="da-DK" dirty="0">
              <a:solidFill>
                <a:srgbClr val="000000"/>
              </a:solidFill>
            </a:endParaRPr>
          </a:p>
        </p:txBody>
      </p:sp>
      <p:sp>
        <p:nvSpPr>
          <p:cNvPr id="5" name="Pladsholder til dato 4">
            <a:extLst>
              <a:ext uri="{FF2B5EF4-FFF2-40B4-BE49-F238E27FC236}">
                <a16:creationId xmlns:a16="http://schemas.microsoft.com/office/drawing/2014/main" id="{C756F1EB-7422-4230-B862-FBDF0643A38F}"/>
              </a:ext>
            </a:extLst>
          </p:cNvPr>
          <p:cNvSpPr>
            <a:spLocks noGrp="1"/>
          </p:cNvSpPr>
          <p:nvPr>
            <p:ph type="dt" sz="half" idx="18"/>
          </p:nvPr>
        </p:nvSpPr>
        <p:spPr/>
        <p:txBody>
          <a:bodyPr/>
          <a:lstStyle/>
          <a:p>
            <a:pPr>
              <a:defRPr/>
            </a:pPr>
            <a:fld id="{3E30E207-3D01-429E-8169-4D783FF5577E}" type="datetime1">
              <a:rPr lang="da-DK" smtClean="0">
                <a:solidFill>
                  <a:srgbClr val="000000">
                    <a:tint val="65000"/>
                  </a:srgbClr>
                </a:solidFill>
              </a:rPr>
              <a:pPr>
                <a:defRPr/>
              </a:pPr>
              <a:t>21-11-2019</a:t>
            </a:fld>
            <a:endParaRPr lang="da-DK" dirty="0">
              <a:solidFill>
                <a:srgbClr val="000000">
                  <a:tint val="65000"/>
                </a:srgbClr>
              </a:solidFill>
            </a:endParaRPr>
          </a:p>
        </p:txBody>
      </p:sp>
      <p:pic>
        <p:nvPicPr>
          <p:cNvPr id="7" name="Billede 6" descr="Et billede, der indeholder udendørs, ser, stående, mand&#10;&#10;Automatisk genereret beskrivelse">
            <a:extLst>
              <a:ext uri="{FF2B5EF4-FFF2-40B4-BE49-F238E27FC236}">
                <a16:creationId xmlns:a16="http://schemas.microsoft.com/office/drawing/2014/main" id="{328645D2-95B3-4E4B-A74E-0E9D7AF266D2}"/>
              </a:ext>
            </a:extLst>
          </p:cNvPr>
          <p:cNvPicPr>
            <a:picLocks noChangeAspect="1"/>
          </p:cNvPicPr>
          <p:nvPr/>
        </p:nvPicPr>
        <p:blipFill>
          <a:blip r:embed="rId2"/>
          <a:stretch>
            <a:fillRect/>
          </a:stretch>
        </p:blipFill>
        <p:spPr>
          <a:xfrm>
            <a:off x="4258371" y="4709686"/>
            <a:ext cx="201633" cy="545487"/>
          </a:xfrm>
          <a:prstGeom prst="rect">
            <a:avLst/>
          </a:prstGeom>
        </p:spPr>
      </p:pic>
      <p:pic>
        <p:nvPicPr>
          <p:cNvPr id="9" name="Billede 8">
            <a:extLst>
              <a:ext uri="{FF2B5EF4-FFF2-40B4-BE49-F238E27FC236}">
                <a16:creationId xmlns:a16="http://schemas.microsoft.com/office/drawing/2014/main" id="{295C985B-239E-4519-94B7-B6124382D528}"/>
              </a:ext>
            </a:extLst>
          </p:cNvPr>
          <p:cNvPicPr>
            <a:picLocks noChangeAspect="1"/>
          </p:cNvPicPr>
          <p:nvPr/>
        </p:nvPicPr>
        <p:blipFill>
          <a:blip r:embed="rId3"/>
          <a:stretch>
            <a:fillRect/>
          </a:stretch>
        </p:blipFill>
        <p:spPr>
          <a:xfrm>
            <a:off x="3368076" y="2347004"/>
            <a:ext cx="181122" cy="513955"/>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D3F4BCE7-5F05-4A91-A23A-B5E3DCF96CB9}"/>
              </a:ext>
            </a:extLst>
          </p:cNvPr>
          <p:cNvPicPr>
            <a:picLocks noChangeAspect="1"/>
          </p:cNvPicPr>
          <p:nvPr/>
        </p:nvPicPr>
        <p:blipFill>
          <a:blip r:embed="rId4"/>
          <a:stretch>
            <a:fillRect/>
          </a:stretch>
        </p:blipFill>
        <p:spPr>
          <a:xfrm>
            <a:off x="4027608" y="2516221"/>
            <a:ext cx="242376" cy="513955"/>
          </a:xfrm>
          <a:prstGeom prst="rect">
            <a:avLst/>
          </a:prstGeom>
        </p:spPr>
      </p:pic>
      <p:pic>
        <p:nvPicPr>
          <p:cNvPr id="13" name="Billede 12" descr="Et billede, der indeholder tændt, mørk, forside, solnedgang&#10;&#10;Automatisk genereret beskrivelse">
            <a:extLst>
              <a:ext uri="{FF2B5EF4-FFF2-40B4-BE49-F238E27FC236}">
                <a16:creationId xmlns:a16="http://schemas.microsoft.com/office/drawing/2014/main" id="{314A2056-AB3D-4F8D-ACA8-AC1896D44029}"/>
              </a:ext>
            </a:extLst>
          </p:cNvPr>
          <p:cNvPicPr>
            <a:picLocks noChangeAspect="1"/>
          </p:cNvPicPr>
          <p:nvPr/>
        </p:nvPicPr>
        <p:blipFill>
          <a:blip r:embed="rId5"/>
          <a:stretch>
            <a:fillRect/>
          </a:stretch>
        </p:blipFill>
        <p:spPr>
          <a:xfrm flipH="1">
            <a:off x="2573216" y="4250378"/>
            <a:ext cx="195159" cy="513955"/>
          </a:xfrm>
          <a:prstGeom prst="rect">
            <a:avLst/>
          </a:prstGeom>
        </p:spPr>
      </p:pic>
      <p:pic>
        <p:nvPicPr>
          <p:cNvPr id="15" name="Billede 14" descr="Et billede, der indeholder fugl, lys, sidder, mørk&#10;&#10;Automatisk genereret beskrivelse">
            <a:extLst>
              <a:ext uri="{FF2B5EF4-FFF2-40B4-BE49-F238E27FC236}">
                <a16:creationId xmlns:a16="http://schemas.microsoft.com/office/drawing/2014/main" id="{DEC77EF6-C8DA-4AAE-ADFB-F0D281D752A1}"/>
              </a:ext>
            </a:extLst>
          </p:cNvPr>
          <p:cNvPicPr>
            <a:picLocks noChangeAspect="1"/>
          </p:cNvPicPr>
          <p:nvPr/>
        </p:nvPicPr>
        <p:blipFill>
          <a:blip r:embed="rId6"/>
          <a:stretch>
            <a:fillRect/>
          </a:stretch>
        </p:blipFill>
        <p:spPr>
          <a:xfrm flipH="1">
            <a:off x="3404562" y="4496326"/>
            <a:ext cx="205067" cy="577018"/>
          </a:xfrm>
          <a:prstGeom prst="rect">
            <a:avLst/>
          </a:prstGeom>
        </p:spPr>
      </p:pic>
      <p:pic>
        <p:nvPicPr>
          <p:cNvPr id="16" name="Billede 15" descr="Et billede, der indeholder udendørs, ser, stående, mand&#10;&#10;Automatisk genereret beskrivelse">
            <a:extLst>
              <a:ext uri="{FF2B5EF4-FFF2-40B4-BE49-F238E27FC236}">
                <a16:creationId xmlns:a16="http://schemas.microsoft.com/office/drawing/2014/main" id="{495417DB-87F4-42C0-AF86-55D24223467C}"/>
              </a:ext>
            </a:extLst>
          </p:cNvPr>
          <p:cNvPicPr>
            <a:picLocks noChangeAspect="1"/>
          </p:cNvPicPr>
          <p:nvPr/>
        </p:nvPicPr>
        <p:blipFill>
          <a:blip r:embed="rId2"/>
          <a:stretch>
            <a:fillRect/>
          </a:stretch>
        </p:blipFill>
        <p:spPr>
          <a:xfrm>
            <a:off x="2321447" y="3365856"/>
            <a:ext cx="201633" cy="545487"/>
          </a:xfrm>
          <a:prstGeom prst="rect">
            <a:avLst/>
          </a:prstGeom>
        </p:spPr>
      </p:pic>
      <p:pic>
        <p:nvPicPr>
          <p:cNvPr id="17" name="Billede 16" descr="Et billede, der indeholder udendørs, ser, stående, mand&#10;&#10;Automatisk genereret beskrivelse">
            <a:extLst>
              <a:ext uri="{FF2B5EF4-FFF2-40B4-BE49-F238E27FC236}">
                <a16:creationId xmlns:a16="http://schemas.microsoft.com/office/drawing/2014/main" id="{C8EAAF0D-E3CF-4006-9823-98D58530616A}"/>
              </a:ext>
            </a:extLst>
          </p:cNvPr>
          <p:cNvPicPr>
            <a:picLocks noChangeAspect="1"/>
          </p:cNvPicPr>
          <p:nvPr/>
        </p:nvPicPr>
        <p:blipFill>
          <a:blip r:embed="rId2"/>
          <a:stretch>
            <a:fillRect/>
          </a:stretch>
        </p:blipFill>
        <p:spPr>
          <a:xfrm>
            <a:off x="4613037" y="2773198"/>
            <a:ext cx="201633" cy="545487"/>
          </a:xfrm>
          <a:prstGeom prst="rect">
            <a:avLst/>
          </a:prstGeom>
        </p:spPr>
      </p:pic>
      <p:pic>
        <p:nvPicPr>
          <p:cNvPr id="19" name="Billede 18">
            <a:extLst>
              <a:ext uri="{FF2B5EF4-FFF2-40B4-BE49-F238E27FC236}">
                <a16:creationId xmlns:a16="http://schemas.microsoft.com/office/drawing/2014/main" id="{F9799680-91BE-4D01-A104-36330DBA85BA}"/>
              </a:ext>
            </a:extLst>
          </p:cNvPr>
          <p:cNvPicPr>
            <a:picLocks noChangeAspect="1"/>
          </p:cNvPicPr>
          <p:nvPr/>
        </p:nvPicPr>
        <p:blipFill>
          <a:blip r:embed="rId3"/>
          <a:stretch>
            <a:fillRect/>
          </a:stretch>
        </p:blipFill>
        <p:spPr>
          <a:xfrm>
            <a:off x="5082124" y="3108878"/>
            <a:ext cx="181122" cy="513955"/>
          </a:xfrm>
          <a:prstGeom prst="rect">
            <a:avLst/>
          </a:prstGeom>
        </p:spPr>
      </p:pic>
      <p:pic>
        <p:nvPicPr>
          <p:cNvPr id="20" name="Billede 19">
            <a:extLst>
              <a:ext uri="{FF2B5EF4-FFF2-40B4-BE49-F238E27FC236}">
                <a16:creationId xmlns:a16="http://schemas.microsoft.com/office/drawing/2014/main" id="{C7896611-3E25-4AF7-A087-9648975FFDB6}"/>
              </a:ext>
            </a:extLst>
          </p:cNvPr>
          <p:cNvPicPr>
            <a:picLocks noChangeAspect="1"/>
          </p:cNvPicPr>
          <p:nvPr/>
        </p:nvPicPr>
        <p:blipFill>
          <a:blip r:embed="rId3"/>
          <a:stretch>
            <a:fillRect/>
          </a:stretch>
        </p:blipFill>
        <p:spPr>
          <a:xfrm>
            <a:off x="3903283" y="4195730"/>
            <a:ext cx="181122" cy="513955"/>
          </a:xfrm>
          <a:prstGeom prst="rect">
            <a:avLst/>
          </a:prstGeom>
        </p:spPr>
      </p:pic>
      <p:pic>
        <p:nvPicPr>
          <p:cNvPr id="21" name="Billede 20" descr="Et billede, der indeholder tegning&#10;&#10;Automatisk genereret beskrivelse">
            <a:extLst>
              <a:ext uri="{FF2B5EF4-FFF2-40B4-BE49-F238E27FC236}">
                <a16:creationId xmlns:a16="http://schemas.microsoft.com/office/drawing/2014/main" id="{8F247F14-D4E7-4A97-BF61-8CE64F7409CB}"/>
              </a:ext>
            </a:extLst>
          </p:cNvPr>
          <p:cNvPicPr>
            <a:picLocks noChangeAspect="1"/>
          </p:cNvPicPr>
          <p:nvPr/>
        </p:nvPicPr>
        <p:blipFill>
          <a:blip r:embed="rId4"/>
          <a:stretch>
            <a:fillRect/>
          </a:stretch>
        </p:blipFill>
        <p:spPr>
          <a:xfrm>
            <a:off x="4816193" y="4371252"/>
            <a:ext cx="242376" cy="513955"/>
          </a:xfrm>
          <a:prstGeom prst="rect">
            <a:avLst/>
          </a:prstGeom>
        </p:spPr>
      </p:pic>
      <p:pic>
        <p:nvPicPr>
          <p:cNvPr id="22" name="Billede 21" descr="Et billede, der indeholder tegning&#10;&#10;Automatisk genereret beskrivelse">
            <a:extLst>
              <a:ext uri="{FF2B5EF4-FFF2-40B4-BE49-F238E27FC236}">
                <a16:creationId xmlns:a16="http://schemas.microsoft.com/office/drawing/2014/main" id="{45AFA7DA-6271-4A00-B2CC-B969B9DC8BEC}"/>
              </a:ext>
            </a:extLst>
          </p:cNvPr>
          <p:cNvPicPr>
            <a:picLocks noChangeAspect="1"/>
          </p:cNvPicPr>
          <p:nvPr/>
        </p:nvPicPr>
        <p:blipFill>
          <a:blip r:embed="rId4"/>
          <a:stretch>
            <a:fillRect/>
          </a:stretch>
        </p:blipFill>
        <p:spPr>
          <a:xfrm>
            <a:off x="2992826" y="3654365"/>
            <a:ext cx="242376" cy="513955"/>
          </a:xfrm>
          <a:prstGeom prst="rect">
            <a:avLst/>
          </a:prstGeom>
        </p:spPr>
      </p:pic>
      <p:pic>
        <p:nvPicPr>
          <p:cNvPr id="23" name="Billede 22" descr="Et billede, der indeholder fugl, lys, sidder, mørk&#10;&#10;Automatisk genereret beskrivelse">
            <a:extLst>
              <a:ext uri="{FF2B5EF4-FFF2-40B4-BE49-F238E27FC236}">
                <a16:creationId xmlns:a16="http://schemas.microsoft.com/office/drawing/2014/main" id="{25F717A3-FD77-42B0-BCD3-E67A86DE805B}"/>
              </a:ext>
            </a:extLst>
          </p:cNvPr>
          <p:cNvPicPr>
            <a:picLocks noChangeAspect="1"/>
          </p:cNvPicPr>
          <p:nvPr/>
        </p:nvPicPr>
        <p:blipFill>
          <a:blip r:embed="rId6"/>
          <a:stretch>
            <a:fillRect/>
          </a:stretch>
        </p:blipFill>
        <p:spPr>
          <a:xfrm flipH="1">
            <a:off x="3903283" y="3250807"/>
            <a:ext cx="205067" cy="577018"/>
          </a:xfrm>
          <a:prstGeom prst="rect">
            <a:avLst/>
          </a:prstGeom>
        </p:spPr>
      </p:pic>
      <p:pic>
        <p:nvPicPr>
          <p:cNvPr id="24" name="Billede 23" descr="Et billede, der indeholder fugl, lys, sidder, mørk&#10;&#10;Automatisk genereret beskrivelse">
            <a:extLst>
              <a:ext uri="{FF2B5EF4-FFF2-40B4-BE49-F238E27FC236}">
                <a16:creationId xmlns:a16="http://schemas.microsoft.com/office/drawing/2014/main" id="{BD804D67-E7C9-46AD-BC14-43E567A6D8C3}"/>
              </a:ext>
            </a:extLst>
          </p:cNvPr>
          <p:cNvPicPr>
            <a:picLocks noChangeAspect="1"/>
          </p:cNvPicPr>
          <p:nvPr/>
        </p:nvPicPr>
        <p:blipFill>
          <a:blip r:embed="rId6"/>
          <a:stretch>
            <a:fillRect/>
          </a:stretch>
        </p:blipFill>
        <p:spPr>
          <a:xfrm flipH="1">
            <a:off x="2812211" y="2860959"/>
            <a:ext cx="205067" cy="577018"/>
          </a:xfrm>
          <a:prstGeom prst="rect">
            <a:avLst/>
          </a:prstGeom>
        </p:spPr>
      </p:pic>
      <p:pic>
        <p:nvPicPr>
          <p:cNvPr id="25" name="Billede 24" descr="Et billede, der indeholder tændt, mørk, forside, solnedgang&#10;&#10;Automatisk genereret beskrivelse">
            <a:extLst>
              <a:ext uri="{FF2B5EF4-FFF2-40B4-BE49-F238E27FC236}">
                <a16:creationId xmlns:a16="http://schemas.microsoft.com/office/drawing/2014/main" id="{62825D91-3A8A-4370-B3D3-D3B1C7ADD7A6}"/>
              </a:ext>
            </a:extLst>
          </p:cNvPr>
          <p:cNvPicPr>
            <a:picLocks noChangeAspect="1"/>
          </p:cNvPicPr>
          <p:nvPr/>
        </p:nvPicPr>
        <p:blipFill>
          <a:blip r:embed="rId5"/>
          <a:stretch>
            <a:fillRect/>
          </a:stretch>
        </p:blipFill>
        <p:spPr>
          <a:xfrm flipH="1">
            <a:off x="5437000" y="3650767"/>
            <a:ext cx="195159" cy="513955"/>
          </a:xfrm>
          <a:prstGeom prst="rect">
            <a:avLst/>
          </a:prstGeom>
        </p:spPr>
      </p:pic>
      <p:cxnSp>
        <p:nvCxnSpPr>
          <p:cNvPr id="28" name="Lige pilforbindelse 27">
            <a:extLst>
              <a:ext uri="{FF2B5EF4-FFF2-40B4-BE49-F238E27FC236}">
                <a16:creationId xmlns:a16="http://schemas.microsoft.com/office/drawing/2014/main" id="{8E08C2F5-68FA-471E-B6B0-DB7D35690B3C}"/>
              </a:ext>
            </a:extLst>
          </p:cNvPr>
          <p:cNvCxnSpPr>
            <a:stCxn id="25" idx="3"/>
            <a:endCxn id="19" idx="3"/>
          </p:cNvCxnSpPr>
          <p:nvPr/>
        </p:nvCxnSpPr>
        <p:spPr>
          <a:xfrm flipH="1" flipV="1">
            <a:off x="5263246" y="3365856"/>
            <a:ext cx="173754" cy="54188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a:extLst>
              <a:ext uri="{FF2B5EF4-FFF2-40B4-BE49-F238E27FC236}">
                <a16:creationId xmlns:a16="http://schemas.microsoft.com/office/drawing/2014/main" id="{4DCFF7E1-000E-4C16-8981-3EF63FB368B6}"/>
              </a:ext>
            </a:extLst>
          </p:cNvPr>
          <p:cNvCxnSpPr>
            <a:stCxn id="25" idx="3"/>
            <a:endCxn id="20" idx="3"/>
          </p:cNvCxnSpPr>
          <p:nvPr/>
        </p:nvCxnSpPr>
        <p:spPr>
          <a:xfrm flipH="1">
            <a:off x="4084405" y="3907745"/>
            <a:ext cx="1352595" cy="5449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Lige pilforbindelse 31">
            <a:extLst>
              <a:ext uri="{FF2B5EF4-FFF2-40B4-BE49-F238E27FC236}">
                <a16:creationId xmlns:a16="http://schemas.microsoft.com/office/drawing/2014/main" id="{6EE7A1F3-768E-4055-9717-A00E2C6BF773}"/>
              </a:ext>
            </a:extLst>
          </p:cNvPr>
          <p:cNvCxnSpPr>
            <a:stCxn id="25" idx="3"/>
            <a:endCxn id="9" idx="3"/>
          </p:cNvCxnSpPr>
          <p:nvPr/>
        </p:nvCxnSpPr>
        <p:spPr>
          <a:xfrm flipH="1" flipV="1">
            <a:off x="3549198" y="2603982"/>
            <a:ext cx="1887802" cy="13037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Lige pilforbindelse 33">
            <a:extLst>
              <a:ext uri="{FF2B5EF4-FFF2-40B4-BE49-F238E27FC236}">
                <a16:creationId xmlns:a16="http://schemas.microsoft.com/office/drawing/2014/main" id="{E7E33FA8-394D-403C-8540-C6316AE07FEB}"/>
              </a:ext>
            </a:extLst>
          </p:cNvPr>
          <p:cNvCxnSpPr>
            <a:stCxn id="17" idx="1"/>
            <a:endCxn id="23" idx="1"/>
          </p:cNvCxnSpPr>
          <p:nvPr/>
        </p:nvCxnSpPr>
        <p:spPr>
          <a:xfrm flipH="1">
            <a:off x="4108350" y="3045942"/>
            <a:ext cx="504687" cy="49337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Lige pilforbindelse 37">
            <a:extLst>
              <a:ext uri="{FF2B5EF4-FFF2-40B4-BE49-F238E27FC236}">
                <a16:creationId xmlns:a16="http://schemas.microsoft.com/office/drawing/2014/main" id="{13A01E00-85F9-4E75-B4CC-4F03C94526FE}"/>
              </a:ext>
            </a:extLst>
          </p:cNvPr>
          <p:cNvCxnSpPr>
            <a:stCxn id="9" idx="2"/>
            <a:endCxn id="23" idx="3"/>
          </p:cNvCxnSpPr>
          <p:nvPr/>
        </p:nvCxnSpPr>
        <p:spPr>
          <a:xfrm>
            <a:off x="3458637" y="2860959"/>
            <a:ext cx="444646" cy="6783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Lige pilforbindelse 39">
            <a:extLst>
              <a:ext uri="{FF2B5EF4-FFF2-40B4-BE49-F238E27FC236}">
                <a16:creationId xmlns:a16="http://schemas.microsoft.com/office/drawing/2014/main" id="{9DD35B38-0FFC-4AB9-B358-A2F2093CCFAB}"/>
              </a:ext>
            </a:extLst>
          </p:cNvPr>
          <p:cNvCxnSpPr>
            <a:stCxn id="22" idx="3"/>
            <a:endCxn id="23" idx="3"/>
          </p:cNvCxnSpPr>
          <p:nvPr/>
        </p:nvCxnSpPr>
        <p:spPr>
          <a:xfrm flipV="1">
            <a:off x="3235202" y="3539316"/>
            <a:ext cx="668081" cy="37202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Lige pilforbindelse 41">
            <a:extLst>
              <a:ext uri="{FF2B5EF4-FFF2-40B4-BE49-F238E27FC236}">
                <a16:creationId xmlns:a16="http://schemas.microsoft.com/office/drawing/2014/main" id="{B6357691-7E83-4BCE-9761-17E612AB8874}"/>
              </a:ext>
            </a:extLst>
          </p:cNvPr>
          <p:cNvCxnSpPr>
            <a:stCxn id="20" idx="0"/>
            <a:endCxn id="23" idx="2"/>
          </p:cNvCxnSpPr>
          <p:nvPr/>
        </p:nvCxnSpPr>
        <p:spPr>
          <a:xfrm flipV="1">
            <a:off x="3993844" y="3827825"/>
            <a:ext cx="11972" cy="36790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a:extLst>
              <a:ext uri="{FF2B5EF4-FFF2-40B4-BE49-F238E27FC236}">
                <a16:creationId xmlns:a16="http://schemas.microsoft.com/office/drawing/2014/main" id="{104ABE21-C322-4C4F-BFDF-C6819F8A6DAC}"/>
              </a:ext>
            </a:extLst>
          </p:cNvPr>
          <p:cNvCxnSpPr>
            <a:stCxn id="21" idx="1"/>
            <a:endCxn id="23" idx="1"/>
          </p:cNvCxnSpPr>
          <p:nvPr/>
        </p:nvCxnSpPr>
        <p:spPr>
          <a:xfrm flipH="1" flipV="1">
            <a:off x="4108350" y="3539316"/>
            <a:ext cx="707843" cy="108891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Lige pilforbindelse 47">
            <a:extLst>
              <a:ext uri="{FF2B5EF4-FFF2-40B4-BE49-F238E27FC236}">
                <a16:creationId xmlns:a16="http://schemas.microsoft.com/office/drawing/2014/main" id="{79C19FF0-B078-4C06-AD3F-E2C297090F61}"/>
              </a:ext>
            </a:extLst>
          </p:cNvPr>
          <p:cNvCxnSpPr>
            <a:endCxn id="9" idx="1"/>
          </p:cNvCxnSpPr>
          <p:nvPr/>
        </p:nvCxnSpPr>
        <p:spPr>
          <a:xfrm flipV="1">
            <a:off x="3064817" y="2603982"/>
            <a:ext cx="303259" cy="54548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Lige pilforbindelse 49">
            <a:extLst>
              <a:ext uri="{FF2B5EF4-FFF2-40B4-BE49-F238E27FC236}">
                <a16:creationId xmlns:a16="http://schemas.microsoft.com/office/drawing/2014/main" id="{D23BF23D-B681-47E3-ADBF-6BE9B99B0216}"/>
              </a:ext>
            </a:extLst>
          </p:cNvPr>
          <p:cNvCxnSpPr>
            <a:stCxn id="9" idx="3"/>
            <a:endCxn id="11" idx="1"/>
          </p:cNvCxnSpPr>
          <p:nvPr/>
        </p:nvCxnSpPr>
        <p:spPr>
          <a:xfrm>
            <a:off x="3549198" y="2603982"/>
            <a:ext cx="478410" cy="1692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Lige pilforbindelse 51">
            <a:extLst>
              <a:ext uri="{FF2B5EF4-FFF2-40B4-BE49-F238E27FC236}">
                <a16:creationId xmlns:a16="http://schemas.microsoft.com/office/drawing/2014/main" id="{5D111BD6-2AD3-4571-B78E-1CDF9F86AEEF}"/>
              </a:ext>
            </a:extLst>
          </p:cNvPr>
          <p:cNvCxnSpPr>
            <a:stCxn id="11" idx="3"/>
            <a:endCxn id="21" idx="0"/>
          </p:cNvCxnSpPr>
          <p:nvPr/>
        </p:nvCxnSpPr>
        <p:spPr>
          <a:xfrm>
            <a:off x="4269984" y="2773199"/>
            <a:ext cx="667397" cy="159805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Lige pilforbindelse 57">
            <a:extLst>
              <a:ext uri="{FF2B5EF4-FFF2-40B4-BE49-F238E27FC236}">
                <a16:creationId xmlns:a16="http://schemas.microsoft.com/office/drawing/2014/main" id="{E5F28276-08AB-4333-AAFA-077EF32ADF33}"/>
              </a:ext>
            </a:extLst>
          </p:cNvPr>
          <p:cNvCxnSpPr>
            <a:cxnSpLocks/>
          </p:cNvCxnSpPr>
          <p:nvPr/>
        </p:nvCxnSpPr>
        <p:spPr>
          <a:xfrm flipH="1" flipV="1">
            <a:off x="3235202" y="3841973"/>
            <a:ext cx="668081" cy="5413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Lige pilforbindelse 59">
            <a:extLst>
              <a:ext uri="{FF2B5EF4-FFF2-40B4-BE49-F238E27FC236}">
                <a16:creationId xmlns:a16="http://schemas.microsoft.com/office/drawing/2014/main" id="{90481BF2-3DA8-43BB-B0BA-E963BA142719}"/>
              </a:ext>
            </a:extLst>
          </p:cNvPr>
          <p:cNvCxnSpPr>
            <a:stCxn id="22" idx="0"/>
            <a:endCxn id="24" idx="1"/>
          </p:cNvCxnSpPr>
          <p:nvPr/>
        </p:nvCxnSpPr>
        <p:spPr>
          <a:xfrm flipH="1" flipV="1">
            <a:off x="3017278" y="3149468"/>
            <a:ext cx="96736" cy="50489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Lige pilforbindelse 63">
            <a:extLst>
              <a:ext uri="{FF2B5EF4-FFF2-40B4-BE49-F238E27FC236}">
                <a16:creationId xmlns:a16="http://schemas.microsoft.com/office/drawing/2014/main" id="{992FC86E-8777-46D4-98E1-930AB2ACF224}"/>
              </a:ext>
            </a:extLst>
          </p:cNvPr>
          <p:cNvCxnSpPr/>
          <p:nvPr/>
        </p:nvCxnSpPr>
        <p:spPr>
          <a:xfrm>
            <a:off x="3114014" y="3200137"/>
            <a:ext cx="674389" cy="287195"/>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Lige pilforbindelse 65">
            <a:extLst>
              <a:ext uri="{FF2B5EF4-FFF2-40B4-BE49-F238E27FC236}">
                <a16:creationId xmlns:a16="http://schemas.microsoft.com/office/drawing/2014/main" id="{798218A0-3DD6-4E84-BD3A-1ABD1B3E7809}"/>
              </a:ext>
            </a:extLst>
          </p:cNvPr>
          <p:cNvCxnSpPr>
            <a:stCxn id="22" idx="1"/>
            <a:endCxn id="16" idx="3"/>
          </p:cNvCxnSpPr>
          <p:nvPr/>
        </p:nvCxnSpPr>
        <p:spPr>
          <a:xfrm flipH="1" flipV="1">
            <a:off x="2523080" y="3638600"/>
            <a:ext cx="469746" cy="272743"/>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Lige pilforbindelse 67">
            <a:extLst>
              <a:ext uri="{FF2B5EF4-FFF2-40B4-BE49-F238E27FC236}">
                <a16:creationId xmlns:a16="http://schemas.microsoft.com/office/drawing/2014/main" id="{E1FE0511-162E-4726-8196-23A7BDB22C75}"/>
              </a:ext>
            </a:extLst>
          </p:cNvPr>
          <p:cNvCxnSpPr>
            <a:stCxn id="22" idx="2"/>
            <a:endCxn id="13" idx="1"/>
          </p:cNvCxnSpPr>
          <p:nvPr/>
        </p:nvCxnSpPr>
        <p:spPr>
          <a:xfrm flipH="1">
            <a:off x="2768375" y="4168320"/>
            <a:ext cx="345639" cy="33903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Lige pilforbindelse 69">
            <a:extLst>
              <a:ext uri="{FF2B5EF4-FFF2-40B4-BE49-F238E27FC236}">
                <a16:creationId xmlns:a16="http://schemas.microsoft.com/office/drawing/2014/main" id="{E32BA273-1CC9-409B-84C4-52B4AD1A6084}"/>
              </a:ext>
            </a:extLst>
          </p:cNvPr>
          <p:cNvCxnSpPr>
            <a:cxnSpLocks/>
          </p:cNvCxnSpPr>
          <p:nvPr/>
        </p:nvCxnSpPr>
        <p:spPr>
          <a:xfrm>
            <a:off x="2768375" y="4437986"/>
            <a:ext cx="636187" cy="2774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Lige pilforbindelse 71">
            <a:extLst>
              <a:ext uri="{FF2B5EF4-FFF2-40B4-BE49-F238E27FC236}">
                <a16:creationId xmlns:a16="http://schemas.microsoft.com/office/drawing/2014/main" id="{B7A16F1D-ABAB-4D0B-BED5-F417D75A842D}"/>
              </a:ext>
            </a:extLst>
          </p:cNvPr>
          <p:cNvCxnSpPr>
            <a:cxnSpLocks/>
          </p:cNvCxnSpPr>
          <p:nvPr/>
        </p:nvCxnSpPr>
        <p:spPr>
          <a:xfrm flipH="1" flipV="1">
            <a:off x="3114014" y="4098950"/>
            <a:ext cx="393081" cy="328006"/>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Lige pilforbindelse 73">
            <a:extLst>
              <a:ext uri="{FF2B5EF4-FFF2-40B4-BE49-F238E27FC236}">
                <a16:creationId xmlns:a16="http://schemas.microsoft.com/office/drawing/2014/main" id="{603D7E1B-1818-4ADB-8292-9D40619EDDF0}"/>
              </a:ext>
            </a:extLst>
          </p:cNvPr>
          <p:cNvCxnSpPr>
            <a:stCxn id="20" idx="3"/>
            <a:endCxn id="21" idx="1"/>
          </p:cNvCxnSpPr>
          <p:nvPr/>
        </p:nvCxnSpPr>
        <p:spPr>
          <a:xfrm>
            <a:off x="4084405" y="4452708"/>
            <a:ext cx="731788" cy="175522"/>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30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16" presetClass="entr" presetSubtype="21"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8"/>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barn(inVertical)">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par>
                                <p:cTn id="34" presetID="16" presetClass="entr" presetSubtype="21"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inVertical)">
                                      <p:cBhvr>
                                        <p:cTn id="36" dur="500"/>
                                        <p:tgtEl>
                                          <p:spTgt spid="38"/>
                                        </p:tgtEl>
                                      </p:cBhvr>
                                    </p:animEffect>
                                  </p:childTnLst>
                                </p:cTn>
                              </p:par>
                              <p:par>
                                <p:cTn id="37" presetID="16" presetClass="entr" presetSubtype="21"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inVertical)">
                                      <p:cBhvr>
                                        <p:cTn id="39" dur="500"/>
                                        <p:tgtEl>
                                          <p:spTgt spid="40"/>
                                        </p:tgtEl>
                                      </p:cBhvr>
                                    </p:animEffect>
                                  </p:childTnLst>
                                </p:cTn>
                              </p:par>
                              <p:par>
                                <p:cTn id="40" presetID="16" presetClass="entr" presetSubtype="21"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4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barn(inVertical)">
                                      <p:cBhvr>
                                        <p:cTn id="59" dur="500"/>
                                        <p:tgtEl>
                                          <p:spTgt spid="52"/>
                                        </p:tgtEl>
                                      </p:cBhvr>
                                    </p:animEffect>
                                  </p:childTnLst>
                                </p:cTn>
                              </p:par>
                              <p:par>
                                <p:cTn id="60" presetID="16" presetClass="entr" presetSubtype="21"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barn(inVertical)">
                                      <p:cBhvr>
                                        <p:cTn id="62" dur="500"/>
                                        <p:tgtEl>
                                          <p:spTgt spid="74"/>
                                        </p:tgtEl>
                                      </p:cBhvr>
                                    </p:animEffect>
                                  </p:childTnLst>
                                </p:cTn>
                              </p:par>
                              <p:par>
                                <p:cTn id="63" presetID="16" presetClass="entr" presetSubtype="21"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barn(inVertical)">
                                      <p:cBhvr>
                                        <p:cTn id="65" dur="500"/>
                                        <p:tgtEl>
                                          <p:spTgt spid="58"/>
                                        </p:tgtEl>
                                      </p:cBhvr>
                                    </p:animEffect>
                                  </p:childTnLst>
                                </p:cTn>
                              </p:par>
                              <p:par>
                                <p:cTn id="66" presetID="16" presetClass="entr" presetSubtype="21" fill="hold"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barn(inVertical)">
                                      <p:cBhvr>
                                        <p:cTn id="68" dur="500"/>
                                        <p:tgtEl>
                                          <p:spTgt spid="72"/>
                                        </p:tgtEl>
                                      </p:cBhvr>
                                    </p:animEffect>
                                  </p:childTnLst>
                                </p:cTn>
                              </p:par>
                              <p:par>
                                <p:cTn id="69" presetID="16" presetClass="entr" presetSubtype="21"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barn(inVertical)">
                                      <p:cBhvr>
                                        <p:cTn id="71" dur="500"/>
                                        <p:tgtEl>
                                          <p:spTgt spid="70"/>
                                        </p:tgtEl>
                                      </p:cBhvr>
                                    </p:animEffect>
                                  </p:childTnLst>
                                </p:cTn>
                              </p:par>
                              <p:par>
                                <p:cTn id="72" presetID="16" presetClass="entr" presetSubtype="21" fill="hold" nodeType="with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barn(inVertical)">
                                      <p:cBhvr>
                                        <p:cTn id="74" dur="500"/>
                                        <p:tgtEl>
                                          <p:spTgt spid="68"/>
                                        </p:tgtEl>
                                      </p:cBhvr>
                                    </p:animEffect>
                                  </p:childTnLst>
                                </p:cTn>
                              </p:par>
                              <p:par>
                                <p:cTn id="75" presetID="16" presetClass="entr" presetSubtype="21" fill="hold" nodeType="with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barn(inVertical)">
                                      <p:cBhvr>
                                        <p:cTn id="77" dur="500"/>
                                        <p:tgtEl>
                                          <p:spTgt spid="66"/>
                                        </p:tgtEl>
                                      </p:cBhvr>
                                    </p:animEffect>
                                  </p:childTnLst>
                                </p:cTn>
                              </p:par>
                              <p:par>
                                <p:cTn id="78" presetID="16" presetClass="entr" presetSubtype="21" fill="hold" nodeType="with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barn(inVertical)">
                                      <p:cBhvr>
                                        <p:cTn id="80" dur="500"/>
                                        <p:tgtEl>
                                          <p:spTgt spid="60"/>
                                        </p:tgtEl>
                                      </p:cBhvr>
                                    </p:animEffect>
                                  </p:childTnLst>
                                </p:cTn>
                              </p:par>
                              <p:par>
                                <p:cTn id="81" presetID="16" presetClass="entr" presetSubtype="21"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barn(inVertical)">
                                      <p:cBhvr>
                                        <p:cTn id="83" dur="500"/>
                                        <p:tgtEl>
                                          <p:spTgt spid="64"/>
                                        </p:tgtEl>
                                      </p:cBhvr>
                                    </p:animEffect>
                                  </p:childTnLst>
                                </p:cTn>
                              </p:par>
                              <p:par>
                                <p:cTn id="84" presetID="16" presetClass="entr" presetSubtype="21" fill="hold"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barn(inVertical)">
                                      <p:cBhvr>
                                        <p:cTn id="86" dur="500"/>
                                        <p:tgtEl>
                                          <p:spTgt spid="48"/>
                                        </p:tgtEl>
                                      </p:cBhvr>
                                    </p:animEffect>
                                  </p:childTnLst>
                                </p:cTn>
                              </p:par>
                              <p:par>
                                <p:cTn id="87" presetID="16" presetClass="entr" presetSubtype="21" fill="hold"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barn(inVertical)">
                                      <p:cBhvr>
                                        <p:cTn id="8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4765522-587A-4FEE-9566-398B202C7D7D}"/>
              </a:ext>
            </a:extLst>
          </p:cNvPr>
          <p:cNvSpPr>
            <a:spLocks noGrp="1"/>
          </p:cNvSpPr>
          <p:nvPr>
            <p:ph sz="quarter" idx="16"/>
          </p:nvPr>
        </p:nvSpPr>
        <p:spPr/>
        <p:txBody>
          <a:bodyPr/>
          <a:lstStyle/>
          <a:p>
            <a:r>
              <a:rPr lang="da-DK" dirty="0"/>
              <a:t>Når mobning forekommer</a:t>
            </a:r>
          </a:p>
        </p:txBody>
      </p:sp>
      <p:sp>
        <p:nvSpPr>
          <p:cNvPr id="3" name="Pladsholder til indhold 2">
            <a:extLst>
              <a:ext uri="{FF2B5EF4-FFF2-40B4-BE49-F238E27FC236}">
                <a16:creationId xmlns:a16="http://schemas.microsoft.com/office/drawing/2014/main" id="{51AD32C1-DE23-489D-8076-E0B4B38BBE45}"/>
              </a:ext>
            </a:extLst>
          </p:cNvPr>
          <p:cNvSpPr>
            <a:spLocks noGrp="1"/>
          </p:cNvSpPr>
          <p:nvPr>
            <p:ph sz="quarter" idx="15"/>
          </p:nvPr>
        </p:nvSpPr>
        <p:spPr/>
        <p:txBody>
          <a:bodyPr/>
          <a:lstStyle/>
          <a:p>
            <a:pPr marL="0" indent="0">
              <a:buNone/>
            </a:pPr>
            <a:r>
              <a:rPr lang="da-DK" sz="2400" dirty="0"/>
              <a:t>Adskil håndtering og Forebyggelse</a:t>
            </a:r>
          </a:p>
          <a:p>
            <a:endParaRPr lang="da-DK" dirty="0"/>
          </a:p>
          <a:p>
            <a:endParaRPr lang="da-DK" dirty="0"/>
          </a:p>
          <a:p>
            <a:endParaRPr lang="da-DK" dirty="0"/>
          </a:p>
        </p:txBody>
      </p:sp>
      <p:sp>
        <p:nvSpPr>
          <p:cNvPr id="4" name="Pladsholder til slidenummer 3">
            <a:extLst>
              <a:ext uri="{FF2B5EF4-FFF2-40B4-BE49-F238E27FC236}">
                <a16:creationId xmlns:a16="http://schemas.microsoft.com/office/drawing/2014/main" id="{C128D07E-04D0-4125-8E49-57090ABF702E}"/>
              </a:ext>
            </a:extLst>
          </p:cNvPr>
          <p:cNvSpPr>
            <a:spLocks noGrp="1"/>
          </p:cNvSpPr>
          <p:nvPr>
            <p:ph type="sldNum" sz="quarter" idx="4"/>
          </p:nvPr>
        </p:nvSpPr>
        <p:spPr>
          <a:xfrm>
            <a:off x="251520" y="6440085"/>
            <a:ext cx="990600" cy="304800"/>
          </a:xfrm>
          <a:prstGeom prst="rect">
            <a:avLst/>
          </a:prstGeom>
        </p:spPr>
        <p:txBody>
          <a:bodyPr vert="horz" anchor="ctr"/>
          <a:lstStyle>
            <a:lvl1pPr marL="0" algn="l" rtl="0" eaLnBrk="1" latinLnBrk="0" hangingPunct="1">
              <a:defRPr kumimoji="0" lang="da-DK" sz="1000" kern="1200">
                <a:solidFill>
                  <a:schemeClr val="tx1"/>
                </a:solidFill>
                <a:latin typeface="+mn-lt"/>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lstStyle>
          <a:p>
            <a:fld id="{256D3EEF-DE4E-429D-8EC4-DDC531AFF587}" type="slidenum">
              <a:rPr lang="da-DK" smtClean="0"/>
              <a:pPr/>
              <a:t>12</a:t>
            </a:fld>
            <a:endParaRPr lang="da-DK" dirty="0"/>
          </a:p>
        </p:txBody>
      </p:sp>
      <p:sp>
        <p:nvSpPr>
          <p:cNvPr id="5" name="Pladsholder til dato 4">
            <a:extLst>
              <a:ext uri="{FF2B5EF4-FFF2-40B4-BE49-F238E27FC236}">
                <a16:creationId xmlns:a16="http://schemas.microsoft.com/office/drawing/2014/main" id="{C0C5C5F4-B9BC-4C9F-9C00-DCC32914D37F}"/>
              </a:ext>
            </a:extLst>
          </p:cNvPr>
          <p:cNvSpPr>
            <a:spLocks noGrp="1"/>
          </p:cNvSpPr>
          <p:nvPr>
            <p:ph type="dt" sz="half" idx="2"/>
          </p:nvPr>
        </p:nvSpPr>
        <p:spPr>
          <a:xfrm>
            <a:off x="8244408" y="-27384"/>
            <a:ext cx="888053" cy="216024"/>
          </a:xfrm>
          <a:prstGeom prst="rect">
            <a:avLst/>
          </a:prstGeom>
        </p:spPr>
        <p:txBody>
          <a:bodyPr vert="horz"/>
          <a:lstStyle>
            <a:lvl1pPr marL="0" algn="ctr" rtl="0" eaLnBrk="1" latinLnBrk="0" hangingPunct="1">
              <a:defRPr kumimoji="0" lang="da-DK" sz="800" kern="1200">
                <a:solidFill>
                  <a:schemeClr val="tx1">
                    <a:tint val="65000"/>
                  </a:schemeClr>
                </a:solidFill>
                <a:latin typeface="Candara" pitchFamily="34" charset="0"/>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lstStyle>
          <a:p>
            <a:pPr algn="r"/>
            <a:fld id="{D9B6495F-7A5F-49B7-B2FB-01E93EF8A91F}" type="datetime1">
              <a:rPr lang="da-DK" smtClean="0"/>
              <a:pPr algn="r"/>
              <a:t>21-11-2019</a:t>
            </a:fld>
            <a:endParaRPr lang="da-DK" dirty="0"/>
          </a:p>
        </p:txBody>
      </p:sp>
      <p:sp>
        <p:nvSpPr>
          <p:cNvPr id="7" name="Pil: pentagon 6">
            <a:extLst>
              <a:ext uri="{FF2B5EF4-FFF2-40B4-BE49-F238E27FC236}">
                <a16:creationId xmlns:a16="http://schemas.microsoft.com/office/drawing/2014/main" id="{9910CA43-FB5A-4894-B36A-B90DFD87EA07}"/>
              </a:ext>
            </a:extLst>
          </p:cNvPr>
          <p:cNvSpPr/>
          <p:nvPr/>
        </p:nvSpPr>
        <p:spPr>
          <a:xfrm>
            <a:off x="251520" y="1699953"/>
            <a:ext cx="5472608" cy="1656184"/>
          </a:xfrm>
          <a:prstGeom prst="homePlat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a:t>Håndtering:</a:t>
            </a:r>
          </a:p>
          <a:p>
            <a:pPr marL="1200150" lvl="2" indent="-285750">
              <a:buFont typeface="Arial" panose="020B0604020202020204" pitchFamily="34" charset="0"/>
              <a:buChar char="•"/>
            </a:pPr>
            <a:r>
              <a:rPr lang="da-DK" dirty="0"/>
              <a:t>Tilbyd hjælp til nødstedte</a:t>
            </a:r>
          </a:p>
          <a:p>
            <a:pPr marL="1200150" lvl="2" indent="-285750">
              <a:buFont typeface="Arial" panose="020B0604020202020204" pitchFamily="34" charset="0"/>
              <a:buChar char="•"/>
            </a:pPr>
            <a:r>
              <a:rPr lang="da-DK" dirty="0"/>
              <a:t>Informer modpart – den svære samtale</a:t>
            </a:r>
          </a:p>
          <a:p>
            <a:pPr marL="1200150" lvl="2" indent="-285750">
              <a:buFont typeface="Arial" panose="020B0604020202020204" pitchFamily="34" charset="0"/>
              <a:buChar char="•"/>
            </a:pPr>
            <a:r>
              <a:rPr lang="da-DK" dirty="0"/>
              <a:t>Passende information til den øvrige personalegruppe</a:t>
            </a:r>
          </a:p>
        </p:txBody>
      </p:sp>
      <p:sp>
        <p:nvSpPr>
          <p:cNvPr id="8" name="Pil: pentagon 7">
            <a:extLst>
              <a:ext uri="{FF2B5EF4-FFF2-40B4-BE49-F238E27FC236}">
                <a16:creationId xmlns:a16="http://schemas.microsoft.com/office/drawing/2014/main" id="{91F77FF7-3088-4BBB-BE26-92529D2E10A3}"/>
              </a:ext>
            </a:extLst>
          </p:cNvPr>
          <p:cNvSpPr/>
          <p:nvPr/>
        </p:nvSpPr>
        <p:spPr>
          <a:xfrm>
            <a:off x="3851920" y="4048142"/>
            <a:ext cx="4968552" cy="1685114"/>
          </a:xfrm>
          <a:prstGeom prst="homePlate">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a:t>Forebyggelse: </a:t>
            </a:r>
          </a:p>
          <a:p>
            <a:pPr marL="742950" lvl="1" indent="-285750">
              <a:buFont typeface="Arial" panose="020B0604020202020204" pitchFamily="34" charset="0"/>
              <a:buChar char="•"/>
            </a:pPr>
            <a:r>
              <a:rPr lang="da-DK" dirty="0"/>
              <a:t>Fælles dialog og afstemte holdninger</a:t>
            </a:r>
          </a:p>
          <a:p>
            <a:pPr marL="742950" lvl="1" indent="-285750">
              <a:buFont typeface="Arial" panose="020B0604020202020204" pitchFamily="34" charset="0"/>
              <a:buChar char="•"/>
            </a:pPr>
            <a:r>
              <a:rPr lang="da-DK" dirty="0"/>
              <a:t>Bedre samarbejde</a:t>
            </a:r>
          </a:p>
          <a:p>
            <a:pPr marL="742950" lvl="1" indent="-285750">
              <a:buFont typeface="Arial" panose="020B0604020202020204" pitchFamily="34" charset="0"/>
              <a:buChar char="•"/>
            </a:pPr>
            <a:r>
              <a:rPr lang="da-DK" dirty="0"/>
              <a:t>Stærkere lederinvolvering</a:t>
            </a:r>
          </a:p>
          <a:p>
            <a:pPr algn="ctr"/>
            <a:endParaRPr lang="da-DK" dirty="0"/>
          </a:p>
        </p:txBody>
      </p:sp>
      <p:cxnSp>
        <p:nvCxnSpPr>
          <p:cNvPr id="9" name="Lige forbindelse 8">
            <a:extLst>
              <a:ext uri="{FF2B5EF4-FFF2-40B4-BE49-F238E27FC236}">
                <a16:creationId xmlns:a16="http://schemas.microsoft.com/office/drawing/2014/main" id="{5769C017-1D1B-4105-B701-06506C82F59C}"/>
              </a:ext>
            </a:extLst>
          </p:cNvPr>
          <p:cNvCxnSpPr>
            <a:cxnSpLocks/>
          </p:cNvCxnSpPr>
          <p:nvPr/>
        </p:nvCxnSpPr>
        <p:spPr>
          <a:xfrm flipH="1">
            <a:off x="467544" y="3479902"/>
            <a:ext cx="7416824" cy="628013"/>
          </a:xfrm>
          <a:prstGeom prst="line">
            <a:avLst/>
          </a:prstGeom>
          <a:ln>
            <a:solidFill>
              <a:srgbClr val="EE802C"/>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92998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82A7AB7-D94B-4C44-BA97-D96846873AAF}"/>
              </a:ext>
            </a:extLst>
          </p:cNvPr>
          <p:cNvSpPr>
            <a:spLocks noGrp="1"/>
          </p:cNvSpPr>
          <p:nvPr>
            <p:ph sz="quarter" idx="16"/>
          </p:nvPr>
        </p:nvSpPr>
        <p:spPr/>
        <p:txBody>
          <a:bodyPr/>
          <a:lstStyle/>
          <a:p>
            <a:r>
              <a:rPr lang="da-DK" dirty="0"/>
              <a:t>Hvad kan den enkelte gøre?</a:t>
            </a:r>
          </a:p>
        </p:txBody>
      </p:sp>
      <p:sp>
        <p:nvSpPr>
          <p:cNvPr id="4" name="Pladsholder til slidenummer 3">
            <a:extLst>
              <a:ext uri="{FF2B5EF4-FFF2-40B4-BE49-F238E27FC236}">
                <a16:creationId xmlns:a16="http://schemas.microsoft.com/office/drawing/2014/main" id="{C865BC91-F10A-42E2-BCEE-589B718B750E}"/>
              </a:ext>
            </a:extLst>
          </p:cNvPr>
          <p:cNvSpPr>
            <a:spLocks noGrp="1"/>
          </p:cNvSpPr>
          <p:nvPr>
            <p:ph type="sldNum" sz="quarter" idx="17"/>
          </p:nvPr>
        </p:nvSpPr>
        <p:spPr/>
        <p:txBody>
          <a:bodyPr/>
          <a:lstStyle/>
          <a:p>
            <a:pPr defTabSz="914400">
              <a:defRPr/>
            </a:pPr>
            <a:fld id="{D3F37686-F575-4410-A8C9-8F57919EDE13}" type="slidenum">
              <a:rPr lang="da-DK" smtClean="0">
                <a:solidFill>
                  <a:srgbClr val="000000"/>
                </a:solidFill>
              </a:rPr>
              <a:pPr defTabSz="914400">
                <a:defRPr/>
              </a:pPr>
              <a:t>13</a:t>
            </a:fld>
            <a:endParaRPr lang="da-DK" dirty="0">
              <a:solidFill>
                <a:srgbClr val="000000"/>
              </a:solidFill>
            </a:endParaRPr>
          </a:p>
        </p:txBody>
      </p:sp>
      <p:sp>
        <p:nvSpPr>
          <p:cNvPr id="5" name="Pladsholder til dato 4">
            <a:extLst>
              <a:ext uri="{FF2B5EF4-FFF2-40B4-BE49-F238E27FC236}">
                <a16:creationId xmlns:a16="http://schemas.microsoft.com/office/drawing/2014/main" id="{7DB38106-2938-430F-823F-1A80275428B5}"/>
              </a:ext>
            </a:extLst>
          </p:cNvPr>
          <p:cNvSpPr>
            <a:spLocks noGrp="1"/>
          </p:cNvSpPr>
          <p:nvPr>
            <p:ph type="dt" sz="half" idx="18"/>
          </p:nvPr>
        </p:nvSpPr>
        <p:spPr/>
        <p:txBody>
          <a:bodyPr/>
          <a:lstStyle/>
          <a:p>
            <a:pPr>
              <a:defRPr/>
            </a:pPr>
            <a:fld id="{3E30E207-3D01-429E-8169-4D783FF5577E}" type="datetime1">
              <a:rPr lang="da-DK" smtClean="0">
                <a:solidFill>
                  <a:srgbClr val="000000">
                    <a:tint val="65000"/>
                  </a:srgbClr>
                </a:solidFill>
              </a:rPr>
              <a:pPr>
                <a:defRPr/>
              </a:pPr>
              <a:t>21-11-2019</a:t>
            </a:fld>
            <a:endParaRPr lang="da-DK" dirty="0">
              <a:solidFill>
                <a:srgbClr val="000000">
                  <a:tint val="65000"/>
                </a:srgbClr>
              </a:solidFill>
            </a:endParaRPr>
          </a:p>
        </p:txBody>
      </p:sp>
      <p:pic>
        <p:nvPicPr>
          <p:cNvPr id="7" name="Billede 6">
            <a:extLst>
              <a:ext uri="{FF2B5EF4-FFF2-40B4-BE49-F238E27FC236}">
                <a16:creationId xmlns:a16="http://schemas.microsoft.com/office/drawing/2014/main" id="{B238B549-C77F-4B9C-B787-4327CFCC7F80}"/>
              </a:ext>
            </a:extLst>
          </p:cNvPr>
          <p:cNvPicPr>
            <a:picLocks noChangeAspect="1"/>
          </p:cNvPicPr>
          <p:nvPr/>
        </p:nvPicPr>
        <p:blipFill>
          <a:blip r:embed="rId2"/>
          <a:stretch>
            <a:fillRect/>
          </a:stretch>
        </p:blipFill>
        <p:spPr>
          <a:xfrm>
            <a:off x="5970525" y="2550527"/>
            <a:ext cx="1688046" cy="1756946"/>
          </a:xfrm>
          <a:prstGeom prst="rect">
            <a:avLst/>
          </a:prstGeom>
        </p:spPr>
      </p:pic>
      <p:pic>
        <p:nvPicPr>
          <p:cNvPr id="9" name="Billede 8">
            <a:extLst>
              <a:ext uri="{FF2B5EF4-FFF2-40B4-BE49-F238E27FC236}">
                <a16:creationId xmlns:a16="http://schemas.microsoft.com/office/drawing/2014/main" id="{E0A466EC-2250-4238-A9E1-64C5DBC4B0B4}"/>
              </a:ext>
            </a:extLst>
          </p:cNvPr>
          <p:cNvPicPr>
            <a:picLocks noChangeAspect="1"/>
          </p:cNvPicPr>
          <p:nvPr/>
        </p:nvPicPr>
        <p:blipFill>
          <a:blip r:embed="rId3"/>
          <a:stretch>
            <a:fillRect/>
          </a:stretch>
        </p:blipFill>
        <p:spPr>
          <a:xfrm>
            <a:off x="1485429" y="1520294"/>
            <a:ext cx="3750369" cy="4236611"/>
          </a:xfrm>
          <a:prstGeom prst="rect">
            <a:avLst/>
          </a:prstGeom>
        </p:spPr>
      </p:pic>
    </p:spTree>
    <p:extLst>
      <p:ext uri="{BB962C8B-B14F-4D97-AF65-F5344CB8AC3E}">
        <p14:creationId xmlns:p14="http://schemas.microsoft.com/office/powerpoint/2010/main" val="385959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B9238E3-9077-438F-82B8-49CF2ADF9017}"/>
              </a:ext>
            </a:extLst>
          </p:cNvPr>
          <p:cNvSpPr>
            <a:spLocks noGrp="1"/>
          </p:cNvSpPr>
          <p:nvPr>
            <p:ph sz="quarter" idx="16"/>
          </p:nvPr>
        </p:nvSpPr>
        <p:spPr/>
        <p:txBody>
          <a:bodyPr/>
          <a:lstStyle/>
          <a:p>
            <a:r>
              <a:rPr lang="da-DK" dirty="0"/>
              <a:t>Hvad kan den enkelte gøre?</a:t>
            </a:r>
          </a:p>
        </p:txBody>
      </p:sp>
      <p:sp>
        <p:nvSpPr>
          <p:cNvPr id="4" name="Pladsholder til slidenummer 3">
            <a:extLst>
              <a:ext uri="{FF2B5EF4-FFF2-40B4-BE49-F238E27FC236}">
                <a16:creationId xmlns:a16="http://schemas.microsoft.com/office/drawing/2014/main" id="{2E77DA45-3297-4B03-AF6E-BEE27E089B14}"/>
              </a:ext>
            </a:extLst>
          </p:cNvPr>
          <p:cNvSpPr>
            <a:spLocks noGrp="1"/>
          </p:cNvSpPr>
          <p:nvPr>
            <p:ph type="sldNum" sz="quarter" idx="17"/>
          </p:nvPr>
        </p:nvSpPr>
        <p:spPr/>
        <p:txBody>
          <a:bodyPr/>
          <a:lstStyle/>
          <a:p>
            <a:pPr defTabSz="914400">
              <a:defRPr/>
            </a:pPr>
            <a:fld id="{D3F37686-F575-4410-A8C9-8F57919EDE13}" type="slidenum">
              <a:rPr lang="da-DK" smtClean="0">
                <a:solidFill>
                  <a:srgbClr val="000000"/>
                </a:solidFill>
              </a:rPr>
              <a:pPr defTabSz="914400">
                <a:defRPr/>
              </a:pPr>
              <a:t>14</a:t>
            </a:fld>
            <a:endParaRPr lang="da-DK" dirty="0">
              <a:solidFill>
                <a:srgbClr val="000000"/>
              </a:solidFill>
            </a:endParaRPr>
          </a:p>
        </p:txBody>
      </p:sp>
      <p:sp>
        <p:nvSpPr>
          <p:cNvPr id="5" name="Pladsholder til dato 4">
            <a:extLst>
              <a:ext uri="{FF2B5EF4-FFF2-40B4-BE49-F238E27FC236}">
                <a16:creationId xmlns:a16="http://schemas.microsoft.com/office/drawing/2014/main" id="{B1B7E72B-F303-4368-8B8D-C0E87D3DFAD5}"/>
              </a:ext>
            </a:extLst>
          </p:cNvPr>
          <p:cNvSpPr>
            <a:spLocks noGrp="1"/>
          </p:cNvSpPr>
          <p:nvPr>
            <p:ph type="dt" sz="half" idx="18"/>
          </p:nvPr>
        </p:nvSpPr>
        <p:spPr/>
        <p:txBody>
          <a:bodyPr/>
          <a:lstStyle/>
          <a:p>
            <a:pPr>
              <a:defRPr/>
            </a:pPr>
            <a:fld id="{3E30E207-3D01-429E-8169-4D783FF5577E}" type="datetime1">
              <a:rPr lang="da-DK" smtClean="0">
                <a:solidFill>
                  <a:srgbClr val="000000">
                    <a:tint val="65000"/>
                  </a:srgbClr>
                </a:solidFill>
              </a:rPr>
              <a:pPr>
                <a:defRPr/>
              </a:pPr>
              <a:t>21-11-2019</a:t>
            </a:fld>
            <a:endParaRPr lang="da-DK" dirty="0">
              <a:solidFill>
                <a:srgbClr val="000000">
                  <a:tint val="65000"/>
                </a:srgbClr>
              </a:solidFill>
            </a:endParaRPr>
          </a:p>
        </p:txBody>
      </p:sp>
      <p:pic>
        <p:nvPicPr>
          <p:cNvPr id="7" name="Billede 6">
            <a:extLst>
              <a:ext uri="{FF2B5EF4-FFF2-40B4-BE49-F238E27FC236}">
                <a16:creationId xmlns:a16="http://schemas.microsoft.com/office/drawing/2014/main" id="{7A4B7213-35D1-47DC-AF6B-5B8FF675860E}"/>
              </a:ext>
            </a:extLst>
          </p:cNvPr>
          <p:cNvPicPr>
            <a:picLocks noChangeAspect="1"/>
          </p:cNvPicPr>
          <p:nvPr/>
        </p:nvPicPr>
        <p:blipFill>
          <a:blip r:embed="rId2"/>
          <a:stretch>
            <a:fillRect/>
          </a:stretch>
        </p:blipFill>
        <p:spPr>
          <a:xfrm>
            <a:off x="2755656" y="836712"/>
            <a:ext cx="2246869" cy="1760259"/>
          </a:xfrm>
          <a:prstGeom prst="rect">
            <a:avLst/>
          </a:prstGeom>
        </p:spPr>
      </p:pic>
      <p:pic>
        <p:nvPicPr>
          <p:cNvPr id="9" name="Billede 8">
            <a:extLst>
              <a:ext uri="{FF2B5EF4-FFF2-40B4-BE49-F238E27FC236}">
                <a16:creationId xmlns:a16="http://schemas.microsoft.com/office/drawing/2014/main" id="{F02C148B-2071-4D5F-8C78-B370C2894942}"/>
              </a:ext>
            </a:extLst>
          </p:cNvPr>
          <p:cNvPicPr>
            <a:picLocks noChangeAspect="1"/>
          </p:cNvPicPr>
          <p:nvPr/>
        </p:nvPicPr>
        <p:blipFill>
          <a:blip r:embed="rId3"/>
          <a:stretch>
            <a:fillRect/>
          </a:stretch>
        </p:blipFill>
        <p:spPr>
          <a:xfrm>
            <a:off x="934648" y="2454097"/>
            <a:ext cx="2705043" cy="1864572"/>
          </a:xfrm>
          <a:prstGeom prst="rect">
            <a:avLst/>
          </a:prstGeom>
        </p:spPr>
      </p:pic>
      <p:pic>
        <p:nvPicPr>
          <p:cNvPr id="11" name="Billede 10">
            <a:extLst>
              <a:ext uri="{FF2B5EF4-FFF2-40B4-BE49-F238E27FC236}">
                <a16:creationId xmlns:a16="http://schemas.microsoft.com/office/drawing/2014/main" id="{47A5E67E-6759-4298-933F-76D5450633EC}"/>
              </a:ext>
            </a:extLst>
          </p:cNvPr>
          <p:cNvPicPr>
            <a:picLocks noChangeAspect="1"/>
          </p:cNvPicPr>
          <p:nvPr/>
        </p:nvPicPr>
        <p:blipFill>
          <a:blip r:embed="rId4"/>
          <a:stretch>
            <a:fillRect/>
          </a:stretch>
        </p:blipFill>
        <p:spPr>
          <a:xfrm>
            <a:off x="4118489" y="2541820"/>
            <a:ext cx="2705043" cy="1855098"/>
          </a:xfrm>
          <a:prstGeom prst="rect">
            <a:avLst/>
          </a:prstGeom>
        </p:spPr>
      </p:pic>
      <p:pic>
        <p:nvPicPr>
          <p:cNvPr id="13" name="Billede 12">
            <a:extLst>
              <a:ext uri="{FF2B5EF4-FFF2-40B4-BE49-F238E27FC236}">
                <a16:creationId xmlns:a16="http://schemas.microsoft.com/office/drawing/2014/main" id="{22C22D8E-B243-4BAC-A2F0-287497BC5BEF}"/>
              </a:ext>
            </a:extLst>
          </p:cNvPr>
          <p:cNvPicPr>
            <a:picLocks noChangeAspect="1"/>
          </p:cNvPicPr>
          <p:nvPr/>
        </p:nvPicPr>
        <p:blipFill>
          <a:blip r:embed="rId5"/>
          <a:stretch>
            <a:fillRect/>
          </a:stretch>
        </p:blipFill>
        <p:spPr>
          <a:xfrm>
            <a:off x="843475" y="4706326"/>
            <a:ext cx="2796216" cy="2007160"/>
          </a:xfrm>
          <a:prstGeom prst="rect">
            <a:avLst/>
          </a:prstGeom>
        </p:spPr>
      </p:pic>
      <p:pic>
        <p:nvPicPr>
          <p:cNvPr id="15" name="Billede 14">
            <a:extLst>
              <a:ext uri="{FF2B5EF4-FFF2-40B4-BE49-F238E27FC236}">
                <a16:creationId xmlns:a16="http://schemas.microsoft.com/office/drawing/2014/main" id="{29A2DFAA-277A-4AB4-97AA-A0A4EBDE0841}"/>
              </a:ext>
            </a:extLst>
          </p:cNvPr>
          <p:cNvPicPr>
            <a:picLocks noChangeAspect="1"/>
          </p:cNvPicPr>
          <p:nvPr/>
        </p:nvPicPr>
        <p:blipFill>
          <a:blip r:embed="rId6"/>
          <a:stretch>
            <a:fillRect/>
          </a:stretch>
        </p:blipFill>
        <p:spPr>
          <a:xfrm>
            <a:off x="4118489" y="4730706"/>
            <a:ext cx="2709612" cy="1855098"/>
          </a:xfrm>
          <a:prstGeom prst="rect">
            <a:avLst/>
          </a:prstGeom>
        </p:spPr>
      </p:pic>
    </p:spTree>
    <p:extLst>
      <p:ext uri="{BB962C8B-B14F-4D97-AF65-F5344CB8AC3E}">
        <p14:creationId xmlns:p14="http://schemas.microsoft.com/office/powerpoint/2010/main" val="95680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91B175F-EE81-42B2-9381-9F1E8108EB86}"/>
              </a:ext>
            </a:extLst>
          </p:cNvPr>
          <p:cNvSpPr>
            <a:spLocks noGrp="1"/>
          </p:cNvSpPr>
          <p:nvPr>
            <p:ph sz="quarter" idx="16"/>
          </p:nvPr>
        </p:nvSpPr>
        <p:spPr/>
        <p:txBody>
          <a:bodyPr/>
          <a:lstStyle/>
          <a:p>
            <a:r>
              <a:rPr lang="da-DK" dirty="0"/>
              <a:t>Hvad den enkelte gør afhænger i høj grad af kulturen</a:t>
            </a:r>
          </a:p>
        </p:txBody>
      </p:sp>
      <p:sp>
        <p:nvSpPr>
          <p:cNvPr id="3" name="Pladsholder til indhold 2">
            <a:extLst>
              <a:ext uri="{FF2B5EF4-FFF2-40B4-BE49-F238E27FC236}">
                <a16:creationId xmlns:a16="http://schemas.microsoft.com/office/drawing/2014/main" id="{160F6ADF-0C44-4668-B580-1C6ED712345D}"/>
              </a:ext>
            </a:extLst>
          </p:cNvPr>
          <p:cNvSpPr>
            <a:spLocks noGrp="1"/>
          </p:cNvSpPr>
          <p:nvPr>
            <p:ph sz="quarter" idx="15"/>
          </p:nvPr>
        </p:nvSpPr>
        <p:spPr/>
        <p:txBody>
          <a:bodyPr/>
          <a:lstStyle/>
          <a:p>
            <a:r>
              <a:rPr lang="da-DK" dirty="0"/>
              <a:t>Fra fokus på relationen mobbeoffer/mobber til</a:t>
            </a:r>
          </a:p>
          <a:p>
            <a:endParaRPr lang="da-DK" dirty="0"/>
          </a:p>
          <a:p>
            <a:endParaRPr lang="da-DK" dirty="0"/>
          </a:p>
          <a:p>
            <a:endParaRPr lang="da-DK" dirty="0"/>
          </a:p>
          <a:p>
            <a:endParaRPr lang="da-DK" dirty="0"/>
          </a:p>
          <a:p>
            <a:endParaRPr lang="da-DK" dirty="0"/>
          </a:p>
          <a:p>
            <a:endParaRPr lang="da-DK" dirty="0"/>
          </a:p>
          <a:p>
            <a:endParaRPr lang="da-DK" dirty="0"/>
          </a:p>
          <a:p>
            <a:r>
              <a:rPr lang="da-DK" dirty="0"/>
              <a:t>Til fokus på Kultur/Miljø</a:t>
            </a:r>
          </a:p>
        </p:txBody>
      </p:sp>
      <p:sp>
        <p:nvSpPr>
          <p:cNvPr id="4" name="Pladsholder til slidenummer 3">
            <a:extLst>
              <a:ext uri="{FF2B5EF4-FFF2-40B4-BE49-F238E27FC236}">
                <a16:creationId xmlns:a16="http://schemas.microsoft.com/office/drawing/2014/main" id="{5A921B32-65E8-4F12-9A3F-2DF8B1BACAC1}"/>
              </a:ext>
            </a:extLst>
          </p:cNvPr>
          <p:cNvSpPr>
            <a:spLocks noGrp="1"/>
          </p:cNvSpPr>
          <p:nvPr>
            <p:ph type="sldNum" sz="quarter" idx="17"/>
          </p:nvPr>
        </p:nvSpPr>
        <p:spPr/>
        <p:txBody>
          <a:bodyPr/>
          <a:lstStyle/>
          <a:p>
            <a:pPr defTabSz="914400">
              <a:defRPr/>
            </a:pPr>
            <a:fld id="{D3F37686-F575-4410-A8C9-8F57919EDE13}" type="slidenum">
              <a:rPr lang="da-DK" smtClean="0">
                <a:solidFill>
                  <a:srgbClr val="000000"/>
                </a:solidFill>
              </a:rPr>
              <a:pPr defTabSz="914400">
                <a:defRPr/>
              </a:pPr>
              <a:t>15</a:t>
            </a:fld>
            <a:endParaRPr lang="da-DK" dirty="0">
              <a:solidFill>
                <a:srgbClr val="000000"/>
              </a:solidFill>
            </a:endParaRPr>
          </a:p>
        </p:txBody>
      </p:sp>
      <p:sp>
        <p:nvSpPr>
          <p:cNvPr id="5" name="Pladsholder til dato 4">
            <a:extLst>
              <a:ext uri="{FF2B5EF4-FFF2-40B4-BE49-F238E27FC236}">
                <a16:creationId xmlns:a16="http://schemas.microsoft.com/office/drawing/2014/main" id="{6EC54856-4EE8-4C2B-BD33-A0E7873A2B52}"/>
              </a:ext>
            </a:extLst>
          </p:cNvPr>
          <p:cNvSpPr>
            <a:spLocks noGrp="1"/>
          </p:cNvSpPr>
          <p:nvPr>
            <p:ph type="dt" sz="half" idx="18"/>
          </p:nvPr>
        </p:nvSpPr>
        <p:spPr/>
        <p:txBody>
          <a:bodyPr/>
          <a:lstStyle/>
          <a:p>
            <a:pPr>
              <a:defRPr/>
            </a:pPr>
            <a:fld id="{3E30E207-3D01-429E-8169-4D783FF5577E}" type="datetime1">
              <a:rPr lang="da-DK" smtClean="0">
                <a:solidFill>
                  <a:srgbClr val="000000">
                    <a:tint val="65000"/>
                  </a:srgbClr>
                </a:solidFill>
              </a:rPr>
              <a:pPr>
                <a:defRPr/>
              </a:pPr>
              <a:t>21-11-2019</a:t>
            </a:fld>
            <a:endParaRPr lang="da-DK" dirty="0">
              <a:solidFill>
                <a:srgbClr val="000000">
                  <a:tint val="65000"/>
                </a:srgbClr>
              </a:solidFill>
            </a:endParaRPr>
          </a:p>
        </p:txBody>
      </p:sp>
      <p:pic>
        <p:nvPicPr>
          <p:cNvPr id="7" name="Billede 6">
            <a:extLst>
              <a:ext uri="{FF2B5EF4-FFF2-40B4-BE49-F238E27FC236}">
                <a16:creationId xmlns:a16="http://schemas.microsoft.com/office/drawing/2014/main" id="{E82526DC-244E-4040-8557-961F91DFF400}"/>
              </a:ext>
            </a:extLst>
          </p:cNvPr>
          <p:cNvPicPr>
            <a:picLocks noChangeAspect="1"/>
          </p:cNvPicPr>
          <p:nvPr/>
        </p:nvPicPr>
        <p:blipFill>
          <a:blip r:embed="rId2"/>
          <a:stretch>
            <a:fillRect/>
          </a:stretch>
        </p:blipFill>
        <p:spPr>
          <a:xfrm>
            <a:off x="340515" y="4225796"/>
            <a:ext cx="6495150" cy="2227539"/>
          </a:xfrm>
          <a:prstGeom prst="rect">
            <a:avLst/>
          </a:prstGeom>
        </p:spPr>
      </p:pic>
      <p:grpSp>
        <p:nvGrpSpPr>
          <p:cNvPr id="13" name="Gruppe 12">
            <a:extLst>
              <a:ext uri="{FF2B5EF4-FFF2-40B4-BE49-F238E27FC236}">
                <a16:creationId xmlns:a16="http://schemas.microsoft.com/office/drawing/2014/main" id="{CC4370AF-1524-4C87-A89F-EAB6F1114958}"/>
              </a:ext>
            </a:extLst>
          </p:cNvPr>
          <p:cNvGrpSpPr/>
          <p:nvPr/>
        </p:nvGrpSpPr>
        <p:grpSpPr>
          <a:xfrm>
            <a:off x="4572000" y="1828800"/>
            <a:ext cx="2540000" cy="1871990"/>
            <a:chOff x="1335024" y="893063"/>
            <a:chExt cx="6473952" cy="5071871"/>
          </a:xfrm>
        </p:grpSpPr>
        <p:pic>
          <p:nvPicPr>
            <p:cNvPr id="9" name="Billede 8">
              <a:extLst>
                <a:ext uri="{FF2B5EF4-FFF2-40B4-BE49-F238E27FC236}">
                  <a16:creationId xmlns:a16="http://schemas.microsoft.com/office/drawing/2014/main" id="{8C7C41B8-773D-4075-9AC3-3D92CE9E9F89}"/>
                </a:ext>
              </a:extLst>
            </p:cNvPr>
            <p:cNvPicPr>
              <a:picLocks noChangeAspect="1"/>
            </p:cNvPicPr>
            <p:nvPr/>
          </p:nvPicPr>
          <p:blipFill>
            <a:blip r:embed="rId3"/>
            <a:stretch>
              <a:fillRect/>
            </a:stretch>
          </p:blipFill>
          <p:spPr>
            <a:xfrm>
              <a:off x="1335024" y="893063"/>
              <a:ext cx="6473952" cy="5071871"/>
            </a:xfrm>
            <a:prstGeom prst="rect">
              <a:avLst/>
            </a:prstGeom>
          </p:spPr>
        </p:pic>
        <p:sp>
          <p:nvSpPr>
            <p:cNvPr id="10" name="Rektangel: afrundede hjørner 9">
              <a:extLst>
                <a:ext uri="{FF2B5EF4-FFF2-40B4-BE49-F238E27FC236}">
                  <a16:creationId xmlns:a16="http://schemas.microsoft.com/office/drawing/2014/main" id="{D335220A-D927-43FB-9EE3-00F842974BFE}"/>
                </a:ext>
              </a:extLst>
            </p:cNvPr>
            <p:cNvSpPr/>
            <p:nvPr/>
          </p:nvSpPr>
          <p:spPr>
            <a:xfrm>
              <a:off x="4196862" y="1141046"/>
              <a:ext cx="1469292" cy="29854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afrundede hjørner 10">
              <a:extLst>
                <a:ext uri="{FF2B5EF4-FFF2-40B4-BE49-F238E27FC236}">
                  <a16:creationId xmlns:a16="http://schemas.microsoft.com/office/drawing/2014/main" id="{8D19DF52-95F9-4C41-922A-12ABAB786764}"/>
                </a:ext>
              </a:extLst>
            </p:cNvPr>
            <p:cNvSpPr/>
            <p:nvPr/>
          </p:nvSpPr>
          <p:spPr>
            <a:xfrm>
              <a:off x="5635362" y="1052463"/>
              <a:ext cx="1469292" cy="13781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afrundede hjørner 11">
              <a:extLst>
                <a:ext uri="{FF2B5EF4-FFF2-40B4-BE49-F238E27FC236}">
                  <a16:creationId xmlns:a16="http://schemas.microsoft.com/office/drawing/2014/main" id="{F443C512-1E37-4094-814C-9721038DAD3D}"/>
                </a:ext>
              </a:extLst>
            </p:cNvPr>
            <p:cNvSpPr/>
            <p:nvPr/>
          </p:nvSpPr>
          <p:spPr>
            <a:xfrm>
              <a:off x="3837354" y="2607725"/>
              <a:ext cx="1469292" cy="13781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537286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6"/>
          </p:nvPr>
        </p:nvSpPr>
        <p:spPr>
          <a:xfrm>
            <a:off x="329952" y="404664"/>
            <a:ext cx="8490520" cy="432048"/>
          </a:xfrm>
        </p:spPr>
        <p:txBody>
          <a:bodyPr>
            <a:normAutofit fontScale="70000" lnSpcReduction="20000"/>
          </a:bodyPr>
          <a:lstStyle/>
          <a:p>
            <a:r>
              <a:rPr lang="da-DK" sz="3100" dirty="0"/>
              <a:t>Bedre samarbejde om Den fælles opgave</a:t>
            </a:r>
            <a:r>
              <a:rPr lang="da-DK" dirty="0"/>
              <a:t> </a:t>
            </a:r>
            <a:r>
              <a:rPr lang="da-DK" sz="2100" dirty="0"/>
              <a:t>– Relationel Koordinering</a:t>
            </a:r>
          </a:p>
        </p:txBody>
      </p:sp>
      <p:sp>
        <p:nvSpPr>
          <p:cNvPr id="4" name="Pladsholder til diasnummer 3"/>
          <p:cNvSpPr>
            <a:spLocks noGrp="1"/>
          </p:cNvSpPr>
          <p:nvPr>
            <p:ph type="sldNum" sz="quarter" idx="4"/>
          </p:nvPr>
        </p:nvSpPr>
        <p:spPr/>
        <p:txBody>
          <a:bodyPr/>
          <a:lstStyle/>
          <a:p>
            <a:fld id="{256D3EEF-DE4E-429D-8EC4-DDC531AFF587}" type="slidenum">
              <a:rPr lang="da-DK" smtClean="0"/>
              <a:pPr/>
              <a:t>16</a:t>
            </a:fld>
            <a:endParaRPr lang="da-DK" dirty="0"/>
          </a:p>
        </p:txBody>
      </p:sp>
      <p:sp>
        <p:nvSpPr>
          <p:cNvPr id="5" name="Pladsholder til dato 4"/>
          <p:cNvSpPr>
            <a:spLocks noGrp="1"/>
          </p:cNvSpPr>
          <p:nvPr>
            <p:ph type="dt" sz="half" idx="2"/>
          </p:nvPr>
        </p:nvSpPr>
        <p:spPr/>
        <p:txBody>
          <a:bodyPr/>
          <a:lstStyle/>
          <a:p>
            <a:pPr algn="r"/>
            <a:fld id="{D9B6495F-7A5F-49B7-B2FB-01E93EF8A91F}" type="datetime1">
              <a:rPr lang="da-DK" smtClean="0"/>
              <a:pPr algn="r"/>
              <a:t>21-11-2019</a:t>
            </a:fld>
            <a:endParaRPr lang="da-DK" dirty="0"/>
          </a:p>
        </p:txBody>
      </p:sp>
      <p:sp>
        <p:nvSpPr>
          <p:cNvPr id="6" name="Rectangle 3"/>
          <p:cNvSpPr txBox="1">
            <a:spLocks noChangeArrowheads="1"/>
          </p:cNvSpPr>
          <p:nvPr/>
        </p:nvSpPr>
        <p:spPr>
          <a:xfrm>
            <a:off x="481179" y="1629438"/>
            <a:ext cx="2794677" cy="896034"/>
          </a:xfrm>
          <a:prstGeom prst="rect">
            <a:avLst/>
          </a:prstGeom>
        </p:spPr>
        <p:txBody>
          <a:bodyPr vert="horz" lIns="91428" tIns="45715" rIns="91428" bIns="45715">
            <a:normAutofit fontScale="92500" lnSpcReduction="20000"/>
          </a:bodyPr>
          <a:lstStyle>
            <a:lvl1pPr marL="0" marR="0" indent="0" algn="l" rtl="0" eaLnBrk="1" latinLnBrk="0" hangingPunct="1">
              <a:spcBef>
                <a:spcPct val="20000"/>
              </a:spcBef>
              <a:buFontTx/>
              <a:buNone/>
              <a:defRPr kumimoji="0" lang="da-DK" sz="1800">
                <a:solidFill>
                  <a:schemeClr val="tx1"/>
                </a:solidFill>
                <a:latin typeface="Candara" pitchFamily="34" charset="0"/>
                <a:ea typeface="+mn-ea"/>
                <a:cs typeface="+mn-cs"/>
              </a:defRPr>
            </a:lvl1pPr>
            <a:lvl2pPr marL="742950" indent="-742950" algn="l" rtl="0" eaLnBrk="1" latinLnBrk="0" hangingPunct="1">
              <a:spcBef>
                <a:spcPct val="20000"/>
              </a:spcBef>
              <a:buFontTx/>
              <a:buNone/>
              <a:defRPr kumimoji="0" lang="da-DK" sz="1800" baseline="0">
                <a:solidFill>
                  <a:schemeClr val="bg1">
                    <a:lumMod val="50000"/>
                  </a:schemeClr>
                </a:solidFill>
                <a:latin typeface="Candara" pitchFamily="34" charset="0"/>
                <a:ea typeface="+mn-ea"/>
                <a:cs typeface="+mn-cs"/>
              </a:defRPr>
            </a:lvl2pPr>
            <a:lvl3pPr marL="1143000" indent="-228600" algn="l" rtl="0" eaLnBrk="1" latinLnBrk="0" hangingPunct="1">
              <a:spcBef>
                <a:spcPct val="20000"/>
              </a:spcBef>
              <a:buFontTx/>
              <a:buNone/>
              <a:defRPr kumimoji="0" lang="da-DK" sz="1800">
                <a:solidFill>
                  <a:schemeClr val="tx1"/>
                </a:solidFill>
                <a:latin typeface="Candara" pitchFamily="34" charset="0"/>
                <a:ea typeface="+mn-ea"/>
                <a:cs typeface="+mn-cs"/>
              </a:defRPr>
            </a:lvl3pPr>
            <a:lvl4pPr marL="1600200" indent="-228600" algn="l" rtl="0" eaLnBrk="1" latinLnBrk="0" hangingPunct="1">
              <a:spcBef>
                <a:spcPct val="20000"/>
              </a:spcBef>
              <a:buFontTx/>
              <a:buNone/>
              <a:defRPr kumimoji="0" lang="da-DK" sz="1800">
                <a:solidFill>
                  <a:schemeClr val="tx1"/>
                </a:solidFill>
                <a:latin typeface="Candara" pitchFamily="34" charset="0"/>
                <a:ea typeface="+mn-ea"/>
                <a:cs typeface="+mn-cs"/>
              </a:defRPr>
            </a:lvl4pPr>
            <a:lvl5pPr marL="2057400" indent="-228600" algn="l" rtl="0" eaLnBrk="1" latinLnBrk="0" hangingPunct="1">
              <a:spcBef>
                <a:spcPct val="20000"/>
              </a:spcBef>
              <a:buFontTx/>
              <a:buNone/>
              <a:defRPr kumimoji="0" lang="da-DK" sz="1800">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a:lstStyle>
          <a:p>
            <a:pPr marL="342900" indent="-342900">
              <a:lnSpc>
                <a:spcPct val="90000"/>
              </a:lnSpc>
              <a:buFont typeface="Arial" pitchFamily="34" charset="0"/>
              <a:buChar char="•"/>
            </a:pPr>
            <a:r>
              <a:rPr lang="da-DK" sz="2000" kern="0" dirty="0"/>
              <a:t>Fælles sprog og viden</a:t>
            </a:r>
          </a:p>
          <a:p>
            <a:pPr marL="342900" indent="-342900">
              <a:lnSpc>
                <a:spcPct val="90000"/>
              </a:lnSpc>
              <a:buFont typeface="Arial" pitchFamily="34" charset="0"/>
              <a:buChar char="•"/>
            </a:pPr>
            <a:r>
              <a:rPr lang="da-DK" sz="2000" kern="0" dirty="0"/>
              <a:t>Fælles mål</a:t>
            </a:r>
          </a:p>
          <a:p>
            <a:pPr marL="342900" indent="-342900">
              <a:lnSpc>
                <a:spcPct val="90000"/>
              </a:lnSpc>
              <a:buFont typeface="Arial" pitchFamily="34" charset="0"/>
              <a:buChar char="•"/>
            </a:pPr>
            <a:r>
              <a:rPr lang="da-DK" sz="2000" kern="0" dirty="0"/>
              <a:t>Gensidig respekt</a:t>
            </a:r>
          </a:p>
          <a:p>
            <a:pPr>
              <a:lnSpc>
                <a:spcPct val="90000"/>
              </a:lnSpc>
              <a:buFont typeface="Wingdings" pitchFamily="2" charset="2"/>
              <a:buNone/>
            </a:pPr>
            <a:endParaRPr lang="da-DK" sz="2000" kern="0" dirty="0"/>
          </a:p>
        </p:txBody>
      </p:sp>
      <p:grpSp>
        <p:nvGrpSpPr>
          <p:cNvPr id="7" name="Gruppe 86"/>
          <p:cNvGrpSpPr>
            <a:grpSpLocks/>
          </p:cNvGrpSpPr>
          <p:nvPr/>
        </p:nvGrpSpPr>
        <p:grpSpPr bwMode="auto">
          <a:xfrm>
            <a:off x="2987824" y="2852936"/>
            <a:ext cx="2932456" cy="2520280"/>
            <a:chOff x="1908721" y="1125117"/>
            <a:chExt cx="5399412" cy="4752155"/>
          </a:xfrm>
        </p:grpSpPr>
        <p:sp>
          <p:nvSpPr>
            <p:cNvPr id="8" name="Line 50"/>
            <p:cNvSpPr>
              <a:spLocks noChangeShapeType="1"/>
            </p:cNvSpPr>
            <p:nvPr/>
          </p:nvSpPr>
          <p:spPr bwMode="auto">
            <a:xfrm>
              <a:off x="4644008" y="1773188"/>
              <a:ext cx="72008" cy="3456384"/>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9" name="Oval 42"/>
            <p:cNvSpPr>
              <a:spLocks noChangeArrowheads="1"/>
            </p:cNvSpPr>
            <p:nvPr/>
          </p:nvSpPr>
          <p:spPr bwMode="auto">
            <a:xfrm>
              <a:off x="2411413" y="1269355"/>
              <a:ext cx="4464050" cy="4392613"/>
            </a:xfrm>
            <a:prstGeom prst="ellipse">
              <a:avLst/>
            </a:prstGeom>
            <a:noFill/>
            <a:ln w="2857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lIns="100803" tIns="50402" rIns="100803" bIns="50402" anchor="ctr"/>
            <a:lstStyle/>
            <a:p>
              <a:pPr defTabSz="914313">
                <a:spcBef>
                  <a:spcPct val="0"/>
                </a:spcBef>
              </a:pPr>
              <a:endParaRPr lang="da-DK">
                <a:latin typeface="Calibri" pitchFamily="34" charset="0"/>
                <a:ea typeface="ヒラギノ角ゴ Pro W3"/>
                <a:cs typeface="ヒラギノ角ゴ Pro W3"/>
              </a:endParaRPr>
            </a:p>
          </p:txBody>
        </p:sp>
        <p:grpSp>
          <p:nvGrpSpPr>
            <p:cNvPr id="10" name="Group 7"/>
            <p:cNvGrpSpPr>
              <a:grpSpLocks/>
            </p:cNvGrpSpPr>
            <p:nvPr/>
          </p:nvGrpSpPr>
          <p:grpSpPr bwMode="auto">
            <a:xfrm>
              <a:off x="4067175" y="1125117"/>
              <a:ext cx="1296988" cy="893763"/>
              <a:chOff x="2517" y="935"/>
              <a:chExt cx="817" cy="563"/>
            </a:xfrm>
          </p:grpSpPr>
          <p:sp>
            <p:nvSpPr>
              <p:cNvPr id="25" name="AutoShape 5"/>
              <p:cNvSpPr>
                <a:spLocks noChangeArrowheads="1"/>
              </p:cNvSpPr>
              <p:nvPr/>
            </p:nvSpPr>
            <p:spPr bwMode="auto">
              <a:xfrm>
                <a:off x="2562" y="935"/>
                <a:ext cx="726" cy="408"/>
              </a:xfrm>
              <a:prstGeom prst="roundRect">
                <a:avLst>
                  <a:gd name="adj" fmla="val 16667"/>
                </a:avLst>
              </a:prstGeom>
              <a:solidFill>
                <a:srgbClr val="7A003D"/>
              </a:solidFill>
              <a:ln w="9525">
                <a:solidFill>
                  <a:schemeClr val="tx1"/>
                </a:solidFill>
                <a:round/>
                <a:headEnd/>
                <a:tailEnd/>
              </a:ln>
            </p:spPr>
            <p:txBody>
              <a:bodyPr wrap="none" lIns="100803" tIns="50402" rIns="100803" bIns="50402" anchor="ctr"/>
              <a:lstStyle/>
              <a:p>
                <a:pPr defTabSz="914313">
                  <a:spcBef>
                    <a:spcPct val="0"/>
                  </a:spcBef>
                </a:pPr>
                <a:endParaRPr lang="da-DK">
                  <a:latin typeface="Calibri" pitchFamily="34" charset="0"/>
                  <a:ea typeface="ヒラギノ角ゴ Pro W3"/>
                  <a:cs typeface="ヒラギノ角ゴ Pro W3"/>
                </a:endParaRPr>
              </a:p>
            </p:txBody>
          </p:sp>
          <p:sp>
            <p:nvSpPr>
              <p:cNvPr id="26" name="Text Box 6"/>
              <p:cNvSpPr txBox="1">
                <a:spLocks noChangeArrowheads="1"/>
              </p:cNvSpPr>
              <p:nvPr/>
            </p:nvSpPr>
            <p:spPr bwMode="auto">
              <a:xfrm>
                <a:off x="2517" y="935"/>
                <a:ext cx="817"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eaLnBrk="1" hangingPunct="1">
                  <a:spcBef>
                    <a:spcPct val="50000"/>
                  </a:spcBef>
                  <a:buClrTx/>
                  <a:buFontTx/>
                  <a:buNone/>
                </a:pPr>
                <a:endParaRPr lang="da-DK">
                  <a:solidFill>
                    <a:schemeClr val="bg1"/>
                  </a:solidFill>
                  <a:latin typeface="Calibri" pitchFamily="34" charset="0"/>
                  <a:ea typeface="ヒラギノ角ゴ Pro W3"/>
                  <a:cs typeface="ヒラギノ角ゴ Pro W3"/>
                </a:endParaRPr>
              </a:p>
            </p:txBody>
          </p:sp>
        </p:grpSp>
        <p:sp>
          <p:nvSpPr>
            <p:cNvPr id="11" name="AutoShape 9"/>
            <p:cNvSpPr>
              <a:spLocks noChangeArrowheads="1"/>
            </p:cNvSpPr>
            <p:nvPr/>
          </p:nvSpPr>
          <p:spPr bwMode="auto">
            <a:xfrm>
              <a:off x="4139379" y="5229572"/>
              <a:ext cx="1152525" cy="647700"/>
            </a:xfrm>
            <a:prstGeom prst="roundRect">
              <a:avLst>
                <a:gd name="adj" fmla="val 16667"/>
              </a:avLst>
            </a:prstGeom>
            <a:solidFill>
              <a:srgbClr val="7A003D"/>
            </a:solidFill>
            <a:ln w="9525">
              <a:solidFill>
                <a:schemeClr val="tx1"/>
              </a:solidFill>
              <a:round/>
              <a:headEnd/>
              <a:tailEnd/>
            </a:ln>
          </p:spPr>
          <p:txBody>
            <a:bodyPr wrap="none" lIns="100803" tIns="50402" rIns="100803" bIns="50402" anchor="ctr"/>
            <a:lstStyle/>
            <a:p>
              <a:pPr defTabSz="914313">
                <a:spcBef>
                  <a:spcPct val="0"/>
                </a:spcBef>
              </a:pPr>
              <a:endParaRPr lang="da-DK">
                <a:latin typeface="Calibri" pitchFamily="34" charset="0"/>
                <a:ea typeface="ヒラギノ角ゴ Pro W3"/>
                <a:cs typeface="ヒラギノ角ゴ Pro W3"/>
              </a:endParaRPr>
            </a:p>
          </p:txBody>
        </p:sp>
        <p:sp>
          <p:nvSpPr>
            <p:cNvPr id="12" name="AutoShape 15"/>
            <p:cNvSpPr>
              <a:spLocks noChangeArrowheads="1"/>
            </p:cNvSpPr>
            <p:nvPr/>
          </p:nvSpPr>
          <p:spPr bwMode="auto">
            <a:xfrm>
              <a:off x="6155608" y="2493266"/>
              <a:ext cx="1152525" cy="647700"/>
            </a:xfrm>
            <a:prstGeom prst="roundRect">
              <a:avLst>
                <a:gd name="adj" fmla="val 16667"/>
              </a:avLst>
            </a:prstGeom>
            <a:solidFill>
              <a:srgbClr val="7A003D"/>
            </a:solidFill>
            <a:ln w="9525">
              <a:solidFill>
                <a:schemeClr val="tx1"/>
              </a:solidFill>
              <a:round/>
              <a:headEnd/>
              <a:tailEnd/>
            </a:ln>
          </p:spPr>
          <p:txBody>
            <a:bodyPr wrap="none" lIns="100803" tIns="50402" rIns="100803" bIns="50402" anchor="ctr"/>
            <a:lstStyle/>
            <a:p>
              <a:pPr defTabSz="914313">
                <a:spcBef>
                  <a:spcPct val="0"/>
                </a:spcBef>
              </a:pPr>
              <a:endParaRPr lang="da-DK">
                <a:latin typeface="Calibri" pitchFamily="34" charset="0"/>
                <a:ea typeface="ヒラギノ角ゴ Pro W3"/>
                <a:cs typeface="ヒラギノ角ゴ Pro W3"/>
              </a:endParaRPr>
            </a:p>
          </p:txBody>
        </p:sp>
        <p:sp>
          <p:nvSpPr>
            <p:cNvPr id="13" name="AutoShape 21"/>
            <p:cNvSpPr>
              <a:spLocks noChangeArrowheads="1"/>
            </p:cNvSpPr>
            <p:nvPr/>
          </p:nvSpPr>
          <p:spPr bwMode="auto">
            <a:xfrm>
              <a:off x="6083599" y="4293466"/>
              <a:ext cx="1152525" cy="647700"/>
            </a:xfrm>
            <a:prstGeom prst="roundRect">
              <a:avLst>
                <a:gd name="adj" fmla="val 16667"/>
              </a:avLst>
            </a:prstGeom>
            <a:solidFill>
              <a:srgbClr val="7A003D"/>
            </a:solidFill>
            <a:ln w="9525">
              <a:solidFill>
                <a:schemeClr val="tx1"/>
              </a:solidFill>
              <a:round/>
              <a:headEnd/>
              <a:tailEnd/>
            </a:ln>
          </p:spPr>
          <p:txBody>
            <a:bodyPr wrap="none" lIns="100803" tIns="50402" rIns="100803" bIns="50402" anchor="ctr"/>
            <a:lstStyle/>
            <a:p>
              <a:pPr defTabSz="914313">
                <a:spcBef>
                  <a:spcPct val="0"/>
                </a:spcBef>
              </a:pPr>
              <a:endParaRPr lang="da-DK">
                <a:latin typeface="Calibri" pitchFamily="34" charset="0"/>
                <a:ea typeface="ヒラギノ角ゴ Pro W3"/>
                <a:cs typeface="ヒラギノ角ゴ Pro W3"/>
              </a:endParaRPr>
            </a:p>
          </p:txBody>
        </p:sp>
        <p:sp>
          <p:nvSpPr>
            <p:cNvPr id="14" name="AutoShape 30"/>
            <p:cNvSpPr>
              <a:spLocks noChangeArrowheads="1"/>
            </p:cNvSpPr>
            <p:nvPr/>
          </p:nvSpPr>
          <p:spPr bwMode="auto">
            <a:xfrm>
              <a:off x="2195166" y="4365476"/>
              <a:ext cx="1152525" cy="647700"/>
            </a:xfrm>
            <a:prstGeom prst="roundRect">
              <a:avLst>
                <a:gd name="adj" fmla="val 16667"/>
              </a:avLst>
            </a:prstGeom>
            <a:solidFill>
              <a:srgbClr val="7A003D"/>
            </a:solidFill>
            <a:ln w="9525">
              <a:solidFill>
                <a:schemeClr val="tx1"/>
              </a:solidFill>
              <a:round/>
              <a:headEnd/>
              <a:tailEnd/>
            </a:ln>
          </p:spPr>
          <p:txBody>
            <a:bodyPr wrap="none" lIns="100803" tIns="50402" rIns="100803" bIns="50402" anchor="ctr"/>
            <a:lstStyle/>
            <a:p>
              <a:pPr defTabSz="914313">
                <a:spcBef>
                  <a:spcPct val="0"/>
                </a:spcBef>
              </a:pPr>
              <a:endParaRPr lang="da-DK">
                <a:latin typeface="Calibri" pitchFamily="34" charset="0"/>
                <a:ea typeface="ヒラギノ角ゴ Pro W3"/>
                <a:cs typeface="ヒラギノ角ゴ Pro W3"/>
              </a:endParaRPr>
            </a:p>
          </p:txBody>
        </p:sp>
        <p:sp>
          <p:nvSpPr>
            <p:cNvPr id="15" name="AutoShape 33"/>
            <p:cNvSpPr>
              <a:spLocks noChangeArrowheads="1"/>
            </p:cNvSpPr>
            <p:nvPr/>
          </p:nvSpPr>
          <p:spPr bwMode="auto">
            <a:xfrm>
              <a:off x="1908721" y="2421260"/>
              <a:ext cx="1152525" cy="647700"/>
            </a:xfrm>
            <a:prstGeom prst="roundRect">
              <a:avLst>
                <a:gd name="adj" fmla="val 16667"/>
              </a:avLst>
            </a:prstGeom>
            <a:solidFill>
              <a:srgbClr val="7A003D"/>
            </a:solidFill>
            <a:ln w="9525">
              <a:solidFill>
                <a:schemeClr val="tx1"/>
              </a:solidFill>
              <a:round/>
              <a:headEnd/>
              <a:tailEnd/>
            </a:ln>
          </p:spPr>
          <p:txBody>
            <a:bodyPr wrap="none" lIns="100803" tIns="50402" rIns="100803" bIns="50402" anchor="ctr"/>
            <a:lstStyle/>
            <a:p>
              <a:pPr defTabSz="914313">
                <a:spcBef>
                  <a:spcPct val="0"/>
                </a:spcBef>
              </a:pPr>
              <a:endParaRPr lang="da-DK">
                <a:latin typeface="Calibri" pitchFamily="34" charset="0"/>
                <a:ea typeface="ヒラギノ角ゴ Pro W3"/>
                <a:cs typeface="ヒラギノ角ゴ Pro W3"/>
              </a:endParaRPr>
            </a:p>
          </p:txBody>
        </p:sp>
        <p:sp>
          <p:nvSpPr>
            <p:cNvPr id="16" name="Line 45"/>
            <p:cNvSpPr>
              <a:spLocks noChangeShapeType="1"/>
            </p:cNvSpPr>
            <p:nvPr/>
          </p:nvSpPr>
          <p:spPr bwMode="auto">
            <a:xfrm flipH="1">
              <a:off x="3347864" y="1772592"/>
              <a:ext cx="1295574" cy="2952923"/>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7" name="Line 50"/>
            <p:cNvSpPr>
              <a:spLocks noChangeShapeType="1"/>
            </p:cNvSpPr>
            <p:nvPr/>
          </p:nvSpPr>
          <p:spPr bwMode="auto">
            <a:xfrm>
              <a:off x="4644008" y="1773188"/>
              <a:ext cx="1440160" cy="2880320"/>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8" name="Line 61"/>
            <p:cNvSpPr>
              <a:spLocks noChangeShapeType="1"/>
            </p:cNvSpPr>
            <p:nvPr/>
          </p:nvSpPr>
          <p:spPr bwMode="auto">
            <a:xfrm>
              <a:off x="3059833" y="2780728"/>
              <a:ext cx="3096344" cy="571"/>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 name="Line 63"/>
            <p:cNvSpPr>
              <a:spLocks noChangeShapeType="1"/>
            </p:cNvSpPr>
            <p:nvPr/>
          </p:nvSpPr>
          <p:spPr bwMode="auto">
            <a:xfrm>
              <a:off x="3059833" y="2781300"/>
              <a:ext cx="3024336" cy="1872208"/>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0" name="Line 66"/>
            <p:cNvSpPr>
              <a:spLocks noChangeShapeType="1"/>
            </p:cNvSpPr>
            <p:nvPr/>
          </p:nvSpPr>
          <p:spPr bwMode="auto">
            <a:xfrm>
              <a:off x="3059832" y="2781300"/>
              <a:ext cx="1656184" cy="2448272"/>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1" name="Line 74"/>
            <p:cNvSpPr>
              <a:spLocks noChangeShapeType="1"/>
            </p:cNvSpPr>
            <p:nvPr/>
          </p:nvSpPr>
          <p:spPr bwMode="auto">
            <a:xfrm flipV="1">
              <a:off x="3347864" y="2781299"/>
              <a:ext cx="2807692" cy="1944216"/>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2" name="Text Box 89"/>
            <p:cNvSpPr txBox="1">
              <a:spLocks noChangeArrowheads="1"/>
            </p:cNvSpPr>
            <p:nvPr/>
          </p:nvSpPr>
          <p:spPr bwMode="auto">
            <a:xfrm>
              <a:off x="3923900" y="3111547"/>
              <a:ext cx="1513694" cy="712094"/>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eaLnBrk="1" hangingPunct="1">
                <a:spcBef>
                  <a:spcPct val="50000"/>
                </a:spcBef>
                <a:buClrTx/>
                <a:buFontTx/>
                <a:buNone/>
              </a:pPr>
              <a:r>
                <a:rPr lang="da-DK" sz="1300" b="1">
                  <a:solidFill>
                    <a:srgbClr val="7A003D"/>
                  </a:solidFill>
                  <a:latin typeface="Calibri" pitchFamily="34" charset="0"/>
                  <a:ea typeface="ヒラギノ角ゴ Pro W3"/>
                  <a:cs typeface="ヒラギノ角ゴ Pro W3"/>
                </a:rPr>
                <a:t>Kerne</a:t>
              </a:r>
            </a:p>
          </p:txBody>
        </p:sp>
        <p:sp>
          <p:nvSpPr>
            <p:cNvPr id="23" name="Line 50"/>
            <p:cNvSpPr>
              <a:spLocks noChangeShapeType="1"/>
            </p:cNvSpPr>
            <p:nvPr/>
          </p:nvSpPr>
          <p:spPr bwMode="auto">
            <a:xfrm flipH="1">
              <a:off x="4716016" y="2781300"/>
              <a:ext cx="1440160" cy="2448272"/>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4" name="Line 50"/>
            <p:cNvSpPr>
              <a:spLocks noChangeShapeType="1"/>
            </p:cNvSpPr>
            <p:nvPr/>
          </p:nvSpPr>
          <p:spPr bwMode="auto">
            <a:xfrm flipH="1">
              <a:off x="3347864" y="4653508"/>
              <a:ext cx="2736304" cy="72008"/>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grpSp>
      <p:sp>
        <p:nvSpPr>
          <p:cNvPr id="27" name="Rectangle 3"/>
          <p:cNvSpPr txBox="1">
            <a:spLocks noChangeArrowheads="1"/>
          </p:cNvSpPr>
          <p:nvPr/>
        </p:nvSpPr>
        <p:spPr bwMode="auto">
          <a:xfrm>
            <a:off x="3255984" y="5805264"/>
            <a:ext cx="2612160" cy="97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eaLnBrk="1" hangingPunct="1">
              <a:lnSpc>
                <a:spcPct val="90000"/>
              </a:lnSpc>
            </a:pPr>
            <a:r>
              <a:rPr lang="da-DK" sz="1900" dirty="0">
                <a:solidFill>
                  <a:srgbClr val="00214D"/>
                </a:solidFill>
                <a:latin typeface="+mn-lt"/>
              </a:rPr>
              <a:t>Bedre produktivitet</a:t>
            </a:r>
          </a:p>
          <a:p>
            <a:pPr algn="ctr" eaLnBrk="1" hangingPunct="1">
              <a:lnSpc>
                <a:spcPct val="90000"/>
              </a:lnSpc>
            </a:pPr>
            <a:r>
              <a:rPr lang="da-DK" sz="1900" dirty="0">
                <a:solidFill>
                  <a:srgbClr val="00214D"/>
                </a:solidFill>
                <a:latin typeface="+mn-lt"/>
              </a:rPr>
              <a:t>Bedre kvalitet</a:t>
            </a:r>
          </a:p>
          <a:p>
            <a:pPr algn="ctr" eaLnBrk="1" hangingPunct="1">
              <a:lnSpc>
                <a:spcPct val="90000"/>
              </a:lnSpc>
            </a:pPr>
            <a:r>
              <a:rPr lang="da-DK" sz="1900" dirty="0">
                <a:solidFill>
                  <a:srgbClr val="00214D"/>
                </a:solidFill>
                <a:latin typeface="+mn-lt"/>
              </a:rPr>
              <a:t>Bedre trivsel</a:t>
            </a:r>
          </a:p>
          <a:p>
            <a:pPr algn="ctr" eaLnBrk="1" hangingPunct="1">
              <a:lnSpc>
                <a:spcPct val="90000"/>
              </a:lnSpc>
              <a:buFont typeface="Wingdings" pitchFamily="2" charset="2"/>
              <a:buNone/>
            </a:pPr>
            <a:endParaRPr lang="da-DK" sz="2000" dirty="0">
              <a:solidFill>
                <a:srgbClr val="00214D"/>
              </a:solidFill>
              <a:latin typeface="+mn-lt"/>
            </a:endParaRPr>
          </a:p>
        </p:txBody>
      </p:sp>
      <p:grpSp>
        <p:nvGrpSpPr>
          <p:cNvPr id="3" name="Gruppe 2"/>
          <p:cNvGrpSpPr/>
          <p:nvPr/>
        </p:nvGrpSpPr>
        <p:grpSpPr>
          <a:xfrm>
            <a:off x="2820703" y="2869060"/>
            <a:ext cx="3335473" cy="2497959"/>
            <a:chOff x="3203848" y="2652724"/>
            <a:chExt cx="3335473" cy="2497959"/>
          </a:xfrm>
        </p:grpSpPr>
        <p:sp>
          <p:nvSpPr>
            <p:cNvPr id="28" name="Text Box 37"/>
            <p:cNvSpPr txBox="1">
              <a:spLocks noChangeArrowheads="1"/>
            </p:cNvSpPr>
            <p:nvPr/>
          </p:nvSpPr>
          <p:spPr bwMode="auto">
            <a:xfrm>
              <a:off x="4421377" y="2652724"/>
              <a:ext cx="100800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a:spcBef>
                  <a:spcPct val="50000"/>
                </a:spcBef>
                <a:buClrTx/>
                <a:buFontTx/>
                <a:buNone/>
              </a:pPr>
              <a:r>
                <a:rPr lang="da-DK" sz="900" dirty="0">
                  <a:solidFill>
                    <a:schemeClr val="bg1"/>
                  </a:solidFill>
                  <a:latin typeface="Calibri" pitchFamily="34" charset="0"/>
                  <a:ea typeface="ヒラギノ角ゴ Pro W3"/>
                  <a:cs typeface="ヒラギノ角ゴ Pro W3"/>
                </a:rPr>
                <a:t>Faggruppe </a:t>
              </a:r>
              <a:br>
                <a:rPr lang="da-DK" sz="900" dirty="0">
                  <a:solidFill>
                    <a:schemeClr val="bg1"/>
                  </a:solidFill>
                  <a:latin typeface="Calibri" pitchFamily="34" charset="0"/>
                  <a:ea typeface="ヒラギノ角ゴ Pro W3"/>
                  <a:cs typeface="ヒラギノ角ゴ Pro W3"/>
                </a:rPr>
              </a:br>
              <a:r>
                <a:rPr lang="da-DK" sz="900" dirty="0">
                  <a:solidFill>
                    <a:schemeClr val="bg1"/>
                  </a:solidFill>
                  <a:latin typeface="Calibri" pitchFamily="34" charset="0"/>
                  <a:ea typeface="ヒラギノ角ゴ Pro W3"/>
                  <a:cs typeface="ヒラギノ角ゴ Pro W3"/>
                </a:rPr>
                <a:t>6</a:t>
              </a:r>
            </a:p>
          </p:txBody>
        </p:sp>
        <p:sp>
          <p:nvSpPr>
            <p:cNvPr id="29" name="Text Box 37"/>
            <p:cNvSpPr txBox="1">
              <a:spLocks noChangeArrowheads="1"/>
            </p:cNvSpPr>
            <p:nvPr/>
          </p:nvSpPr>
          <p:spPr bwMode="auto">
            <a:xfrm>
              <a:off x="5531321" y="3363397"/>
              <a:ext cx="100800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a:spcBef>
                  <a:spcPct val="50000"/>
                </a:spcBef>
                <a:buClrTx/>
                <a:buFontTx/>
                <a:buNone/>
              </a:pPr>
              <a:r>
                <a:rPr lang="da-DK" sz="900" dirty="0">
                  <a:solidFill>
                    <a:schemeClr val="bg1"/>
                  </a:solidFill>
                  <a:latin typeface="Calibri" pitchFamily="34" charset="0"/>
                  <a:ea typeface="ヒラギノ角ゴ Pro W3"/>
                  <a:cs typeface="ヒラギノ角ゴ Pro W3"/>
                </a:rPr>
                <a:t>Faggruppe </a:t>
              </a:r>
              <a:br>
                <a:rPr lang="da-DK" sz="900" dirty="0">
                  <a:solidFill>
                    <a:schemeClr val="bg1"/>
                  </a:solidFill>
                  <a:latin typeface="Calibri" pitchFamily="34" charset="0"/>
                  <a:ea typeface="ヒラギノ角ゴ Pro W3"/>
                  <a:cs typeface="ヒラギノ角ゴ Pro W3"/>
                </a:rPr>
              </a:br>
              <a:r>
                <a:rPr lang="da-DK" sz="900" dirty="0">
                  <a:solidFill>
                    <a:schemeClr val="bg1"/>
                  </a:solidFill>
                  <a:latin typeface="Calibri" pitchFamily="34" charset="0"/>
                  <a:ea typeface="ヒラギノ角ゴ Pro W3"/>
                  <a:cs typeface="ヒラギノ角ゴ Pro W3"/>
                </a:rPr>
                <a:t>5</a:t>
              </a:r>
            </a:p>
          </p:txBody>
        </p:sp>
        <p:sp>
          <p:nvSpPr>
            <p:cNvPr id="30" name="Text Box 37"/>
            <p:cNvSpPr txBox="1">
              <a:spLocks noChangeArrowheads="1"/>
            </p:cNvSpPr>
            <p:nvPr/>
          </p:nvSpPr>
          <p:spPr bwMode="auto">
            <a:xfrm>
              <a:off x="3203848" y="3284984"/>
              <a:ext cx="100800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a:spcBef>
                  <a:spcPct val="50000"/>
                </a:spcBef>
                <a:buClrTx/>
                <a:buFontTx/>
                <a:buNone/>
              </a:pPr>
              <a:r>
                <a:rPr lang="da-DK" sz="900" dirty="0">
                  <a:solidFill>
                    <a:schemeClr val="bg1"/>
                  </a:solidFill>
                  <a:latin typeface="Calibri" pitchFamily="34" charset="0"/>
                  <a:ea typeface="ヒラギノ角ゴ Pro W3"/>
                  <a:cs typeface="ヒラギノ角ゴ Pro W3"/>
                </a:rPr>
                <a:t>Faggruppe </a:t>
              </a:r>
              <a:br>
                <a:rPr lang="da-DK" sz="900" dirty="0">
                  <a:solidFill>
                    <a:schemeClr val="bg1"/>
                  </a:solidFill>
                  <a:latin typeface="Calibri" pitchFamily="34" charset="0"/>
                  <a:ea typeface="ヒラギノ角ゴ Pro W3"/>
                  <a:cs typeface="ヒラギノ角ゴ Pro W3"/>
                </a:rPr>
              </a:br>
              <a:r>
                <a:rPr lang="da-DK" sz="900" dirty="0">
                  <a:solidFill>
                    <a:schemeClr val="bg1"/>
                  </a:solidFill>
                  <a:latin typeface="Calibri" pitchFamily="34" charset="0"/>
                  <a:ea typeface="ヒラギノ角ゴ Pro W3"/>
                  <a:cs typeface="ヒラギノ角ゴ Pro W3"/>
                </a:rPr>
                <a:t>1</a:t>
              </a:r>
            </a:p>
          </p:txBody>
        </p:sp>
        <p:sp>
          <p:nvSpPr>
            <p:cNvPr id="31" name="Text Box 37"/>
            <p:cNvSpPr txBox="1">
              <a:spLocks noChangeArrowheads="1"/>
            </p:cNvSpPr>
            <p:nvPr/>
          </p:nvSpPr>
          <p:spPr bwMode="auto">
            <a:xfrm>
              <a:off x="4428096" y="4781361"/>
              <a:ext cx="100800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a:spcBef>
                  <a:spcPct val="50000"/>
                </a:spcBef>
                <a:buClrTx/>
                <a:buFontTx/>
                <a:buNone/>
              </a:pPr>
              <a:r>
                <a:rPr lang="da-DK" sz="900" dirty="0">
                  <a:solidFill>
                    <a:schemeClr val="bg1"/>
                  </a:solidFill>
                  <a:latin typeface="Calibri" pitchFamily="34" charset="0"/>
                  <a:ea typeface="ヒラギノ角ゴ Pro W3"/>
                  <a:cs typeface="ヒラギノ角ゴ Pro W3"/>
                </a:rPr>
                <a:t>Faggruppe </a:t>
              </a:r>
              <a:br>
                <a:rPr lang="da-DK" sz="900" dirty="0">
                  <a:solidFill>
                    <a:schemeClr val="bg1"/>
                  </a:solidFill>
                  <a:latin typeface="Calibri" pitchFamily="34" charset="0"/>
                  <a:ea typeface="ヒラギノ角ゴ Pro W3"/>
                  <a:cs typeface="ヒラギノ角ゴ Pro W3"/>
                </a:rPr>
              </a:br>
              <a:r>
                <a:rPr lang="da-DK" sz="900" dirty="0">
                  <a:solidFill>
                    <a:schemeClr val="bg1"/>
                  </a:solidFill>
                  <a:latin typeface="Calibri" pitchFamily="34" charset="0"/>
                  <a:ea typeface="ヒラギノ角ゴ Pro W3"/>
                  <a:cs typeface="ヒラギノ角ゴ Pro W3"/>
                </a:rPr>
                <a:t>3</a:t>
              </a:r>
            </a:p>
          </p:txBody>
        </p:sp>
        <p:sp>
          <p:nvSpPr>
            <p:cNvPr id="32" name="Text Box 37"/>
            <p:cNvSpPr txBox="1">
              <a:spLocks noChangeArrowheads="1"/>
            </p:cNvSpPr>
            <p:nvPr/>
          </p:nvSpPr>
          <p:spPr bwMode="auto">
            <a:xfrm>
              <a:off x="3419984" y="4293096"/>
              <a:ext cx="100800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a:spcBef>
                  <a:spcPct val="50000"/>
                </a:spcBef>
                <a:buClrTx/>
                <a:buFontTx/>
                <a:buNone/>
              </a:pPr>
              <a:r>
                <a:rPr lang="da-DK" sz="900" dirty="0">
                  <a:solidFill>
                    <a:schemeClr val="bg1"/>
                  </a:solidFill>
                  <a:latin typeface="Calibri" pitchFamily="34" charset="0"/>
                  <a:ea typeface="ヒラギノ角ゴ Pro W3"/>
                  <a:cs typeface="ヒラギノ角ゴ Pro W3"/>
                </a:rPr>
                <a:t>Faggruppe </a:t>
              </a:r>
              <a:br>
                <a:rPr lang="da-DK" sz="900" dirty="0">
                  <a:solidFill>
                    <a:schemeClr val="bg1"/>
                  </a:solidFill>
                  <a:latin typeface="Calibri" pitchFamily="34" charset="0"/>
                  <a:ea typeface="ヒラギノ角ゴ Pro W3"/>
                  <a:cs typeface="ヒラギノ角ゴ Pro W3"/>
                </a:rPr>
              </a:br>
              <a:r>
                <a:rPr lang="da-DK" sz="900" dirty="0">
                  <a:solidFill>
                    <a:schemeClr val="bg1"/>
                  </a:solidFill>
                  <a:latin typeface="Calibri" pitchFamily="34" charset="0"/>
                  <a:ea typeface="ヒラギノ角ゴ Pro W3"/>
                  <a:cs typeface="ヒラギノ角ゴ Pro W3"/>
                </a:rPr>
                <a:t>2</a:t>
              </a:r>
            </a:p>
          </p:txBody>
        </p:sp>
        <p:sp>
          <p:nvSpPr>
            <p:cNvPr id="33" name="Text Box 37"/>
            <p:cNvSpPr txBox="1">
              <a:spLocks noChangeArrowheads="1"/>
            </p:cNvSpPr>
            <p:nvPr/>
          </p:nvSpPr>
          <p:spPr bwMode="auto">
            <a:xfrm>
              <a:off x="5508216" y="4277305"/>
              <a:ext cx="100800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a:spcBef>
                  <a:spcPct val="50000"/>
                </a:spcBef>
                <a:buClrTx/>
                <a:buFontTx/>
                <a:buNone/>
              </a:pPr>
              <a:r>
                <a:rPr lang="da-DK" sz="900" dirty="0">
                  <a:solidFill>
                    <a:schemeClr val="bg1"/>
                  </a:solidFill>
                  <a:latin typeface="Calibri" pitchFamily="34" charset="0"/>
                  <a:ea typeface="ヒラギノ角ゴ Pro W3"/>
                  <a:cs typeface="ヒラギノ角ゴ Pro W3"/>
                </a:rPr>
                <a:t>Faggruppe </a:t>
              </a:r>
              <a:br>
                <a:rPr lang="da-DK" sz="900" dirty="0">
                  <a:solidFill>
                    <a:schemeClr val="bg1"/>
                  </a:solidFill>
                  <a:latin typeface="Calibri" pitchFamily="34" charset="0"/>
                  <a:ea typeface="ヒラギノ角ゴ Pro W3"/>
                  <a:cs typeface="ヒラギノ角ゴ Pro W3"/>
                </a:rPr>
              </a:br>
              <a:r>
                <a:rPr lang="da-DK" sz="900" dirty="0">
                  <a:solidFill>
                    <a:schemeClr val="bg1"/>
                  </a:solidFill>
                  <a:latin typeface="Calibri" pitchFamily="34" charset="0"/>
                  <a:ea typeface="ヒラギノ角ゴ Pro W3"/>
                  <a:cs typeface="ヒラギノ角ゴ Pro W3"/>
                </a:rPr>
                <a:t>4</a:t>
              </a:r>
            </a:p>
          </p:txBody>
        </p:sp>
      </p:grpSp>
      <p:sp>
        <p:nvSpPr>
          <p:cNvPr id="34" name="Rectangle 3"/>
          <p:cNvSpPr txBox="1">
            <a:spLocks noChangeArrowheads="1"/>
          </p:cNvSpPr>
          <p:nvPr/>
        </p:nvSpPr>
        <p:spPr>
          <a:xfrm>
            <a:off x="5337208" y="1207234"/>
            <a:ext cx="3483264" cy="1645702"/>
          </a:xfrm>
          <a:prstGeom prst="rect">
            <a:avLst/>
          </a:prstGeom>
        </p:spPr>
        <p:txBody>
          <a:bodyPr vert="horz" lIns="91428" tIns="45715" rIns="91428" bIns="45715">
            <a:normAutofit/>
          </a:bodyPr>
          <a:lstStyle>
            <a:lvl1pPr marL="0" marR="0" indent="0" algn="l" rtl="0" eaLnBrk="1" latinLnBrk="0" hangingPunct="1">
              <a:spcBef>
                <a:spcPct val="20000"/>
              </a:spcBef>
              <a:buFontTx/>
              <a:buNone/>
              <a:defRPr kumimoji="0" lang="da-DK" sz="1800">
                <a:solidFill>
                  <a:schemeClr val="tx1"/>
                </a:solidFill>
                <a:latin typeface="Candara" pitchFamily="34" charset="0"/>
                <a:ea typeface="+mn-ea"/>
                <a:cs typeface="+mn-cs"/>
              </a:defRPr>
            </a:lvl1pPr>
            <a:lvl2pPr marL="742950" indent="-742950" algn="l" rtl="0" eaLnBrk="1" latinLnBrk="0" hangingPunct="1">
              <a:spcBef>
                <a:spcPct val="20000"/>
              </a:spcBef>
              <a:buFontTx/>
              <a:buNone/>
              <a:defRPr kumimoji="0" lang="da-DK" sz="1800" baseline="0">
                <a:solidFill>
                  <a:schemeClr val="bg1">
                    <a:lumMod val="50000"/>
                  </a:schemeClr>
                </a:solidFill>
                <a:latin typeface="Candara" pitchFamily="34" charset="0"/>
                <a:ea typeface="+mn-ea"/>
                <a:cs typeface="+mn-cs"/>
              </a:defRPr>
            </a:lvl2pPr>
            <a:lvl3pPr marL="1143000" indent="-228600" algn="l" rtl="0" eaLnBrk="1" latinLnBrk="0" hangingPunct="1">
              <a:spcBef>
                <a:spcPct val="20000"/>
              </a:spcBef>
              <a:buFontTx/>
              <a:buNone/>
              <a:defRPr kumimoji="0" lang="da-DK" sz="1800">
                <a:solidFill>
                  <a:schemeClr val="tx1"/>
                </a:solidFill>
                <a:latin typeface="Candara" pitchFamily="34" charset="0"/>
                <a:ea typeface="+mn-ea"/>
                <a:cs typeface="+mn-cs"/>
              </a:defRPr>
            </a:lvl3pPr>
            <a:lvl4pPr marL="1600200" indent="-228600" algn="l" rtl="0" eaLnBrk="1" latinLnBrk="0" hangingPunct="1">
              <a:spcBef>
                <a:spcPct val="20000"/>
              </a:spcBef>
              <a:buFontTx/>
              <a:buNone/>
              <a:defRPr kumimoji="0" lang="da-DK" sz="1800">
                <a:solidFill>
                  <a:schemeClr val="tx1"/>
                </a:solidFill>
                <a:latin typeface="Candara" pitchFamily="34" charset="0"/>
                <a:ea typeface="+mn-ea"/>
                <a:cs typeface="+mn-cs"/>
              </a:defRPr>
            </a:lvl4pPr>
            <a:lvl5pPr marL="2057400" indent="-228600" algn="l" rtl="0" eaLnBrk="1" latinLnBrk="0" hangingPunct="1">
              <a:spcBef>
                <a:spcPct val="20000"/>
              </a:spcBef>
              <a:buFontTx/>
              <a:buNone/>
              <a:defRPr kumimoji="0" lang="da-DK" sz="1800">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a:lstStyle>
          <a:p>
            <a:pPr>
              <a:lnSpc>
                <a:spcPct val="90000"/>
              </a:lnSpc>
              <a:buFont typeface="Wingdings" pitchFamily="2" charset="2"/>
              <a:buNone/>
            </a:pPr>
            <a:r>
              <a:rPr lang="da-DK" sz="1900" kern="0" dirty="0"/>
              <a:t>Kommunikation og samarbejde</a:t>
            </a:r>
          </a:p>
          <a:p>
            <a:pPr marL="342900" indent="-342900">
              <a:lnSpc>
                <a:spcPct val="90000"/>
              </a:lnSpc>
              <a:buFont typeface="Arial" pitchFamily="34" charset="0"/>
              <a:buChar char="•"/>
            </a:pPr>
            <a:r>
              <a:rPr lang="da-DK" sz="1900" kern="0" dirty="0"/>
              <a:t>Hyppighed</a:t>
            </a:r>
          </a:p>
          <a:p>
            <a:pPr marL="342900" indent="-342900">
              <a:lnSpc>
                <a:spcPct val="90000"/>
              </a:lnSpc>
              <a:buFont typeface="Arial" pitchFamily="34" charset="0"/>
              <a:buChar char="•"/>
            </a:pPr>
            <a:r>
              <a:rPr lang="da-DK" sz="1900" kern="0" dirty="0"/>
              <a:t>Timing</a:t>
            </a:r>
          </a:p>
          <a:p>
            <a:pPr marL="342900" indent="-342900">
              <a:lnSpc>
                <a:spcPct val="90000"/>
              </a:lnSpc>
              <a:buFont typeface="Arial" pitchFamily="34" charset="0"/>
              <a:buChar char="•"/>
            </a:pPr>
            <a:r>
              <a:rPr lang="da-DK" sz="1900" kern="0" dirty="0"/>
              <a:t>Præcision</a:t>
            </a:r>
          </a:p>
          <a:p>
            <a:pPr marL="342900" indent="-342900">
              <a:lnSpc>
                <a:spcPct val="90000"/>
              </a:lnSpc>
              <a:buFont typeface="Arial" pitchFamily="34" charset="0"/>
              <a:buChar char="•"/>
            </a:pPr>
            <a:r>
              <a:rPr lang="da-DK" sz="1900" kern="0" dirty="0"/>
              <a:t>Problemløsning</a:t>
            </a:r>
          </a:p>
        </p:txBody>
      </p:sp>
      <p:sp>
        <p:nvSpPr>
          <p:cNvPr id="36" name="Afrundet rektangel 35"/>
          <p:cNvSpPr/>
          <p:nvPr/>
        </p:nvSpPr>
        <p:spPr>
          <a:xfrm>
            <a:off x="218406" y="1289826"/>
            <a:ext cx="3528392" cy="1511530"/>
          </a:xfrm>
          <a:prstGeom prst="roundRect">
            <a:avLst/>
          </a:prstGeom>
          <a:solidFill>
            <a:srgbClr val="EE802C">
              <a:alpha val="14000"/>
            </a:srgbClr>
          </a:solidFill>
          <a:ln>
            <a:solidFill>
              <a:srgbClr val="EE80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37" name="Afrundet rektangel 36"/>
          <p:cNvSpPr/>
          <p:nvPr/>
        </p:nvSpPr>
        <p:spPr>
          <a:xfrm>
            <a:off x="5220072" y="1196752"/>
            <a:ext cx="3528392" cy="1655546"/>
          </a:xfrm>
          <a:prstGeom prst="roundRect">
            <a:avLst/>
          </a:prstGeom>
          <a:solidFill>
            <a:srgbClr val="EE802C">
              <a:alpha val="20000"/>
            </a:srgbClr>
          </a:solidFill>
          <a:ln>
            <a:solidFill>
              <a:srgbClr val="EE80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Opadbuet pil 37"/>
          <p:cNvSpPr/>
          <p:nvPr/>
        </p:nvSpPr>
        <p:spPr>
          <a:xfrm>
            <a:off x="3995936" y="2348880"/>
            <a:ext cx="990209" cy="216024"/>
          </a:xfrm>
          <a:prstGeom prst="curvedUpArrow">
            <a:avLst/>
          </a:prstGeom>
          <a:solidFill>
            <a:srgbClr val="EE802C"/>
          </a:solidFill>
          <a:ln>
            <a:solidFill>
              <a:srgbClr val="EE80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39" name="Opadbuet pil 38"/>
          <p:cNvSpPr/>
          <p:nvPr/>
        </p:nvSpPr>
        <p:spPr>
          <a:xfrm rot="10800000">
            <a:off x="3995936" y="1772816"/>
            <a:ext cx="990209" cy="216024"/>
          </a:xfrm>
          <a:prstGeom prst="curvedUpArrow">
            <a:avLst/>
          </a:prstGeom>
          <a:solidFill>
            <a:srgbClr val="EE802C"/>
          </a:solidFill>
          <a:ln>
            <a:solidFill>
              <a:srgbClr val="EE80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41" name="Afrundet rektangel 40"/>
          <p:cNvSpPr/>
          <p:nvPr/>
        </p:nvSpPr>
        <p:spPr>
          <a:xfrm>
            <a:off x="3169302" y="5697252"/>
            <a:ext cx="2759297" cy="1084230"/>
          </a:xfrm>
          <a:prstGeom prst="roundRect">
            <a:avLst/>
          </a:prstGeom>
          <a:solidFill>
            <a:srgbClr val="EE802C">
              <a:alpha val="24000"/>
            </a:srgbClr>
          </a:solidFill>
          <a:ln>
            <a:solidFill>
              <a:srgbClr val="EE80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3" name="Lige pilforbindelse 42"/>
          <p:cNvCxnSpPr>
            <a:stCxn id="34" idx="2"/>
          </p:cNvCxnSpPr>
          <p:nvPr/>
        </p:nvCxnSpPr>
        <p:spPr>
          <a:xfrm flipH="1">
            <a:off x="5928599" y="2852936"/>
            <a:ext cx="1150241" cy="2664296"/>
          </a:xfrm>
          <a:prstGeom prst="straightConnector1">
            <a:avLst/>
          </a:prstGeom>
          <a:ln w="38100">
            <a:solidFill>
              <a:srgbClr val="EE802C"/>
            </a:solidFill>
            <a:tailEnd type="arrow"/>
          </a:ln>
        </p:spPr>
        <p:style>
          <a:lnRef idx="1">
            <a:schemeClr val="accent1"/>
          </a:lnRef>
          <a:fillRef idx="0">
            <a:schemeClr val="accent1"/>
          </a:fillRef>
          <a:effectRef idx="0">
            <a:schemeClr val="accent1"/>
          </a:effectRef>
          <a:fontRef idx="minor">
            <a:schemeClr val="tx1"/>
          </a:fontRef>
        </p:style>
      </p:cxnSp>
      <p:cxnSp>
        <p:nvCxnSpPr>
          <p:cNvPr id="45" name="Lige pilforbindelse 44"/>
          <p:cNvCxnSpPr>
            <a:stCxn id="36" idx="2"/>
          </p:cNvCxnSpPr>
          <p:nvPr/>
        </p:nvCxnSpPr>
        <p:spPr>
          <a:xfrm>
            <a:off x="1982602" y="2801356"/>
            <a:ext cx="1118012" cy="2888704"/>
          </a:xfrm>
          <a:prstGeom prst="straightConnector1">
            <a:avLst/>
          </a:prstGeom>
          <a:ln w="38100">
            <a:solidFill>
              <a:srgbClr val="EE802C"/>
            </a:solidFill>
            <a:tailEnd type="arrow"/>
          </a:ln>
        </p:spPr>
        <p:style>
          <a:lnRef idx="1">
            <a:schemeClr val="accent1"/>
          </a:lnRef>
          <a:fillRef idx="0">
            <a:schemeClr val="accent1"/>
          </a:fillRef>
          <a:effectRef idx="0">
            <a:schemeClr val="accent1"/>
          </a:effectRef>
          <a:fontRef idx="minor">
            <a:schemeClr val="tx1"/>
          </a:fontRef>
        </p:style>
      </p:cxnSp>
      <p:sp>
        <p:nvSpPr>
          <p:cNvPr id="35" name="Tekstboks 34"/>
          <p:cNvSpPr txBox="1"/>
          <p:nvPr/>
        </p:nvSpPr>
        <p:spPr>
          <a:xfrm>
            <a:off x="1423541" y="4728554"/>
            <a:ext cx="2137135" cy="276999"/>
          </a:xfrm>
          <a:prstGeom prst="rect">
            <a:avLst/>
          </a:prstGeom>
          <a:noFill/>
        </p:spPr>
        <p:txBody>
          <a:bodyPr wrap="square" rtlCol="0">
            <a:spAutoFit/>
          </a:bodyPr>
          <a:lstStyle/>
          <a:p>
            <a:r>
              <a:rPr lang="da-DK" sz="1200" dirty="0"/>
              <a:t>Jody </a:t>
            </a:r>
            <a:r>
              <a:rPr lang="da-DK" sz="1200" dirty="0" err="1"/>
              <a:t>Hofer</a:t>
            </a:r>
            <a:r>
              <a:rPr lang="da-DK" sz="1200" dirty="0"/>
              <a:t> </a:t>
            </a:r>
            <a:r>
              <a:rPr lang="da-DK" sz="1200" dirty="0" err="1"/>
              <a:t>Gittell</a:t>
            </a:r>
            <a:endParaRPr lang="da-DK" sz="1200" dirty="0"/>
          </a:p>
        </p:txBody>
      </p:sp>
      <p:sp>
        <p:nvSpPr>
          <p:cNvPr id="44" name="Pladsholder til indhold 2">
            <a:extLst>
              <a:ext uri="{FF2B5EF4-FFF2-40B4-BE49-F238E27FC236}">
                <a16:creationId xmlns:a16="http://schemas.microsoft.com/office/drawing/2014/main" id="{5772D9E2-E796-4FD9-8264-8BF12C26C814}"/>
              </a:ext>
            </a:extLst>
          </p:cNvPr>
          <p:cNvSpPr>
            <a:spLocks noGrp="1"/>
          </p:cNvSpPr>
          <p:nvPr>
            <p:ph sz="quarter" idx="15"/>
          </p:nvPr>
        </p:nvSpPr>
        <p:spPr>
          <a:xfrm>
            <a:off x="277565" y="4997046"/>
            <a:ext cx="2755576" cy="1818572"/>
          </a:xfrm>
        </p:spPr>
        <p:txBody>
          <a:bodyPr>
            <a:normAutofit/>
          </a:bodyPr>
          <a:lstStyle/>
          <a:p>
            <a:pPr>
              <a:defRPr/>
            </a:pPr>
            <a:r>
              <a:rPr lang="da-DK" sz="1400" dirty="0"/>
              <a:t>Lavere gate-tid pr. flyafgang</a:t>
            </a:r>
          </a:p>
          <a:p>
            <a:pPr>
              <a:defRPr/>
            </a:pPr>
            <a:r>
              <a:rPr lang="da-DK" sz="1400" dirty="0"/>
              <a:t>Færre medarbejdere pr. passager</a:t>
            </a:r>
          </a:p>
          <a:p>
            <a:pPr>
              <a:defRPr/>
            </a:pPr>
            <a:r>
              <a:rPr lang="da-DK" sz="1400" dirty="0"/>
              <a:t>Færre kundeklager</a:t>
            </a:r>
          </a:p>
          <a:p>
            <a:pPr>
              <a:defRPr/>
            </a:pPr>
            <a:r>
              <a:rPr lang="da-DK" sz="1400" dirty="0"/>
              <a:t>Færre mistede kufferter</a:t>
            </a:r>
          </a:p>
          <a:p>
            <a:pPr>
              <a:defRPr/>
            </a:pPr>
            <a:r>
              <a:rPr lang="da-DK" sz="1400" dirty="0"/>
              <a:t>Færre forsinkelser</a:t>
            </a:r>
          </a:p>
          <a:p>
            <a:pPr>
              <a:defRPr/>
            </a:pPr>
            <a:r>
              <a:rPr lang="da-DK" sz="1400" dirty="0"/>
              <a:t>Højere trivsel blandt de ansatte</a:t>
            </a:r>
          </a:p>
          <a:p>
            <a:endParaRPr lang="da-DK" sz="1400" dirty="0"/>
          </a:p>
        </p:txBody>
      </p:sp>
      <p:pic>
        <p:nvPicPr>
          <p:cNvPr id="46" name="Picture 6" descr="http://t0.gstatic.com/images?q=tbn:1LCgWVmoIt4OnM:http://img.flipkart.com/bk_imgs/447/9780070598447.jpg">
            <a:hlinkClick r:id="rId3"/>
            <a:extLst>
              <a:ext uri="{FF2B5EF4-FFF2-40B4-BE49-F238E27FC236}">
                <a16:creationId xmlns:a16="http://schemas.microsoft.com/office/drawing/2014/main" id="{9C141B5A-4C2D-49C5-82AA-EC8D66F8E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32" y="3501320"/>
            <a:ext cx="926676" cy="143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80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xEl>
                                              <p:pRg st="0" end="0"/>
                                            </p:txEl>
                                          </p:spTgt>
                                        </p:tgtEl>
                                        <p:attrNameLst>
                                          <p:attrName>style.visibility</p:attrName>
                                        </p:attrNameLst>
                                      </p:cBhvr>
                                      <p:to>
                                        <p:strVal val="visible"/>
                                      </p:to>
                                    </p:set>
                                    <p:anim calcmode="lin" valueType="num">
                                      <p:cBhvr additive="base">
                                        <p:cTn id="19"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
                                            <p:txEl>
                                              <p:pRg st="1" end="1"/>
                                            </p:txEl>
                                          </p:spTgt>
                                        </p:tgtEl>
                                        <p:attrNameLst>
                                          <p:attrName>style.visibility</p:attrName>
                                        </p:attrNameLst>
                                      </p:cBhvr>
                                      <p:to>
                                        <p:strVal val="visible"/>
                                      </p:to>
                                    </p:set>
                                    <p:anim calcmode="lin" valueType="num">
                                      <p:cBhvr additive="base">
                                        <p:cTn id="25"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
                                            <p:txEl>
                                              <p:pRg st="2" end="2"/>
                                            </p:txEl>
                                          </p:spTgt>
                                        </p:tgtEl>
                                        <p:attrNameLst>
                                          <p:attrName>style.visibility</p:attrName>
                                        </p:attrNameLst>
                                      </p:cBhvr>
                                      <p:to>
                                        <p:strVal val="visible"/>
                                      </p:to>
                                    </p:set>
                                    <p:anim calcmode="lin" valueType="num">
                                      <p:cBhvr additive="base">
                                        <p:cTn id="3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xEl>
                                              <p:pRg st="3" end="3"/>
                                            </p:txEl>
                                          </p:spTgt>
                                        </p:tgtEl>
                                        <p:attrNameLst>
                                          <p:attrName>style.visibility</p:attrName>
                                        </p:attrNameLst>
                                      </p:cBhvr>
                                      <p:to>
                                        <p:strVal val="visible"/>
                                      </p:to>
                                    </p:set>
                                    <p:anim calcmode="lin" valueType="num">
                                      <p:cBhvr additive="base">
                                        <p:cTn id="3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4">
                                            <p:txEl>
                                              <p:pRg st="4" end="4"/>
                                            </p:txEl>
                                          </p:spTgt>
                                        </p:tgtEl>
                                        <p:attrNameLst>
                                          <p:attrName>style.visibility</p:attrName>
                                        </p:attrNameLst>
                                      </p:cBhvr>
                                      <p:to>
                                        <p:strVal val="visible"/>
                                      </p:to>
                                    </p:set>
                                    <p:anim calcmode="lin" valueType="num">
                                      <p:cBhvr additive="base">
                                        <p:cTn id="43" dur="500" fill="hold"/>
                                        <p:tgtEl>
                                          <p:spTgt spid="4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4">
                                            <p:txEl>
                                              <p:pRg st="5" end="5"/>
                                            </p:txEl>
                                          </p:spTgt>
                                        </p:tgtEl>
                                        <p:attrNameLst>
                                          <p:attrName>style.visibility</p:attrName>
                                        </p:attrNameLst>
                                      </p:cBhvr>
                                      <p:to>
                                        <p:strVal val="visible"/>
                                      </p:to>
                                    </p:set>
                                    <p:anim calcmode="lin" valueType="num">
                                      <p:cBhvr additive="base">
                                        <p:cTn id="49"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85800" y="9144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da-DK" sz="3600">
                <a:latin typeface="Times New Roman" pitchFamily="18" charset="0"/>
              </a:rPr>
              <a:t>Site 1:  Mutual Respect</a:t>
            </a:r>
          </a:p>
        </p:txBody>
      </p:sp>
      <p:sp>
        <p:nvSpPr>
          <p:cNvPr id="27651" name="Text Box 3"/>
          <p:cNvSpPr txBox="1">
            <a:spLocks noChangeArrowheads="1"/>
          </p:cNvSpPr>
          <p:nvPr/>
        </p:nvSpPr>
        <p:spPr bwMode="auto">
          <a:xfrm>
            <a:off x="990600" y="2133600"/>
            <a:ext cx="7467600" cy="1631216"/>
          </a:xfrm>
          <a:prstGeom prst="rect">
            <a:avLst/>
          </a:prstGeom>
          <a:noFill/>
          <a:ln w="9525">
            <a:noFill/>
            <a:miter lim="800000"/>
            <a:headEnd/>
            <a:tailEnd/>
          </a:ln>
        </p:spPr>
        <p:txBody>
          <a:bodyPr>
            <a:spAutoFit/>
          </a:bodyPr>
          <a:lstStyle/>
          <a:p>
            <a:pPr algn="ctr">
              <a:spcBef>
                <a:spcPct val="50000"/>
              </a:spcBef>
              <a:defRPr/>
            </a:pPr>
            <a:r>
              <a:rPr lang="da-DK" sz="2000" dirty="0">
                <a:latin typeface="+mn-lt"/>
              </a:rPr>
              <a:t>“Der arbejder folk her, som mener de er mere værd end andre.  Check –in og billetfolk mener de betyder mere end rampen. På rampen synes de, at de er bedre end flyrengøring – det er et tøse job. Flyrengøringsfolkene ser ned på rengøring på landsite, og mekanikerne synes rampen er en bande bagageslæbere.”</a:t>
            </a:r>
          </a:p>
        </p:txBody>
      </p:sp>
      <p:sp>
        <p:nvSpPr>
          <p:cNvPr id="14340" name="Oval 4"/>
          <p:cNvSpPr>
            <a:spLocks noChangeArrowheads="1"/>
          </p:cNvSpPr>
          <p:nvPr/>
        </p:nvSpPr>
        <p:spPr bwMode="auto">
          <a:xfrm>
            <a:off x="990600" y="457200"/>
            <a:ext cx="6934200" cy="1219200"/>
          </a:xfrm>
          <a:prstGeom prst="ellipse">
            <a:avLst/>
          </a:prstGeom>
          <a:solidFill>
            <a:schemeClr val="bg1">
              <a:lumMod val="95000"/>
            </a:schemeClr>
          </a:solidFill>
          <a:ln w="9525">
            <a:solidFill>
              <a:schemeClr val="tx1"/>
            </a:solidFill>
            <a:round/>
            <a:headEnd/>
            <a:tailEnd/>
          </a:ln>
        </p:spPr>
        <p:txBody>
          <a:bodyPr wrap="none" anchor="ctr"/>
          <a:lstStyle/>
          <a:p>
            <a:pPr>
              <a:defRPr/>
            </a:pPr>
            <a:endParaRPr lang="da-DK"/>
          </a:p>
        </p:txBody>
      </p:sp>
      <p:sp>
        <p:nvSpPr>
          <p:cNvPr id="26629" name="Text Box 5"/>
          <p:cNvSpPr txBox="1">
            <a:spLocks noChangeArrowheads="1"/>
          </p:cNvSpPr>
          <p:nvPr/>
        </p:nvSpPr>
        <p:spPr bwMode="auto">
          <a:xfrm>
            <a:off x="1905000" y="762000"/>
            <a:ext cx="563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da-DK" sz="4000" dirty="0">
                <a:latin typeface="Times New Roman" pitchFamily="18" charset="0"/>
              </a:rPr>
              <a:t>AMA: </a:t>
            </a:r>
            <a:r>
              <a:rPr lang="en-US" altLang="da-DK" sz="4000" dirty="0" err="1">
                <a:latin typeface="Times New Roman" pitchFamily="18" charset="0"/>
              </a:rPr>
              <a:t>Gensidig</a:t>
            </a:r>
            <a:r>
              <a:rPr lang="en-US" altLang="da-DK" sz="4000" dirty="0">
                <a:latin typeface="Times New Roman" pitchFamily="18" charset="0"/>
              </a:rPr>
              <a:t> </a:t>
            </a:r>
            <a:r>
              <a:rPr lang="en-US" altLang="da-DK" sz="4000" dirty="0" err="1">
                <a:latin typeface="Times New Roman" pitchFamily="18" charset="0"/>
              </a:rPr>
              <a:t>respekt</a:t>
            </a:r>
            <a:endParaRPr lang="en-US" altLang="da-DK" sz="4000" dirty="0">
              <a:latin typeface="Times New Roman" pitchFamily="18" charset="0"/>
            </a:endParaRPr>
          </a:p>
        </p:txBody>
      </p:sp>
      <p:sp>
        <p:nvSpPr>
          <p:cNvPr id="26630" name="Tekstboks 4"/>
          <p:cNvSpPr txBox="1">
            <a:spLocks noChangeArrowheads="1"/>
          </p:cNvSpPr>
          <p:nvPr/>
        </p:nvSpPr>
        <p:spPr bwMode="auto">
          <a:xfrm>
            <a:off x="781050" y="62103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a-DK" altLang="da-DK" sz="1800"/>
              <a:t>Efter Gittell</a:t>
            </a:r>
          </a:p>
        </p:txBody>
      </p:sp>
    </p:spTree>
    <p:extLst>
      <p:ext uri="{BB962C8B-B14F-4D97-AF65-F5344CB8AC3E}">
        <p14:creationId xmlns:p14="http://schemas.microsoft.com/office/powerpoint/2010/main" val="61379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762000" y="8382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da-DK" sz="3600">
                <a:latin typeface="Times New Roman" pitchFamily="18" charset="0"/>
              </a:rPr>
              <a:t>Site 2:  Mutual Respect</a:t>
            </a:r>
          </a:p>
        </p:txBody>
      </p:sp>
      <p:sp>
        <p:nvSpPr>
          <p:cNvPr id="28675" name="Text Box 3"/>
          <p:cNvSpPr txBox="1">
            <a:spLocks noChangeArrowheads="1"/>
          </p:cNvSpPr>
          <p:nvPr/>
        </p:nvSpPr>
        <p:spPr bwMode="auto">
          <a:xfrm>
            <a:off x="838200" y="2438400"/>
            <a:ext cx="7467600" cy="1323439"/>
          </a:xfrm>
          <a:prstGeom prst="rect">
            <a:avLst/>
          </a:prstGeom>
          <a:noFill/>
          <a:ln w="9525">
            <a:noFill/>
            <a:miter lim="800000"/>
            <a:headEnd/>
            <a:tailEnd/>
          </a:ln>
        </p:spPr>
        <p:txBody>
          <a:bodyPr>
            <a:spAutoFit/>
          </a:bodyPr>
          <a:lstStyle/>
          <a:p>
            <a:pPr algn="ctr">
              <a:spcBef>
                <a:spcPct val="50000"/>
              </a:spcBef>
              <a:defRPr/>
            </a:pPr>
            <a:r>
              <a:rPr lang="da-DK" sz="2000" dirty="0">
                <a:latin typeface="+mn-lt"/>
              </a:rPr>
              <a:t>“Ingen tager en andens arbejdsopgave for givet. Lufthavnsoperatøren er lige så betydningsfuld som piloten. Du kan altid regne med ham, der står ved siden af dig. Der er ikke en afdeling som betyder mere end en anden.”</a:t>
            </a:r>
          </a:p>
        </p:txBody>
      </p:sp>
      <p:sp>
        <p:nvSpPr>
          <p:cNvPr id="23556" name="Oval 4"/>
          <p:cNvSpPr>
            <a:spLocks noChangeArrowheads="1"/>
          </p:cNvSpPr>
          <p:nvPr/>
        </p:nvSpPr>
        <p:spPr bwMode="auto">
          <a:xfrm>
            <a:off x="1524000" y="685800"/>
            <a:ext cx="6096000" cy="1219200"/>
          </a:xfrm>
          <a:prstGeom prst="ellipse">
            <a:avLst/>
          </a:prstGeom>
          <a:solidFill>
            <a:srgbClr val="FF9933"/>
          </a:solidFill>
          <a:ln w="9525">
            <a:solidFill>
              <a:schemeClr val="accent3">
                <a:lumMod val="65000"/>
              </a:schemeClr>
            </a:solidFill>
            <a:round/>
            <a:headEnd/>
            <a:tailEnd/>
          </a:ln>
        </p:spPr>
        <p:txBody>
          <a:bodyPr wrap="none" anchor="ctr"/>
          <a:lstStyle/>
          <a:p>
            <a:pPr>
              <a:defRPr/>
            </a:pPr>
            <a:endParaRPr lang="da-DK"/>
          </a:p>
        </p:txBody>
      </p:sp>
      <p:sp>
        <p:nvSpPr>
          <p:cNvPr id="27653" name="Text Box 5"/>
          <p:cNvSpPr txBox="1">
            <a:spLocks noChangeArrowheads="1"/>
          </p:cNvSpPr>
          <p:nvPr/>
        </p:nvSpPr>
        <p:spPr bwMode="auto">
          <a:xfrm>
            <a:off x="2286000" y="914400"/>
            <a:ext cx="480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da-DK" altLang="da-DK" sz="4000">
              <a:latin typeface="Times New Roman" pitchFamily="18" charset="0"/>
            </a:endParaRPr>
          </a:p>
        </p:txBody>
      </p:sp>
      <p:sp>
        <p:nvSpPr>
          <p:cNvPr id="27654" name="Text Box 6"/>
          <p:cNvSpPr txBox="1">
            <a:spLocks noChangeArrowheads="1"/>
          </p:cNvSpPr>
          <p:nvPr/>
        </p:nvSpPr>
        <p:spPr bwMode="auto">
          <a:xfrm>
            <a:off x="2133600" y="990600"/>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da-DK" sz="4000">
                <a:latin typeface="Times New Roman" pitchFamily="18" charset="0"/>
              </a:rPr>
              <a:t>SWA:  Gensidig respekt</a:t>
            </a:r>
          </a:p>
        </p:txBody>
      </p:sp>
      <p:sp>
        <p:nvSpPr>
          <p:cNvPr id="27655" name="Tekstboks 4"/>
          <p:cNvSpPr txBox="1">
            <a:spLocks noChangeArrowheads="1"/>
          </p:cNvSpPr>
          <p:nvPr/>
        </p:nvSpPr>
        <p:spPr bwMode="auto">
          <a:xfrm>
            <a:off x="781050" y="62103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a-DK" altLang="da-DK" sz="1800"/>
              <a:t>Efter Gittell</a:t>
            </a:r>
          </a:p>
        </p:txBody>
      </p:sp>
    </p:spTree>
    <p:extLst>
      <p:ext uri="{BB962C8B-B14F-4D97-AF65-F5344CB8AC3E}">
        <p14:creationId xmlns:p14="http://schemas.microsoft.com/office/powerpoint/2010/main" val="400355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AB168A9-A8B5-45BE-92CC-BA83BB471791}"/>
              </a:ext>
            </a:extLst>
          </p:cNvPr>
          <p:cNvSpPr>
            <a:spLocks noGrp="1"/>
          </p:cNvSpPr>
          <p:nvPr>
            <p:ph sz="quarter" idx="16"/>
          </p:nvPr>
        </p:nvSpPr>
        <p:spPr>
          <a:xfrm>
            <a:off x="329952" y="404664"/>
            <a:ext cx="8058472" cy="871358"/>
          </a:xfrm>
        </p:spPr>
        <p:txBody>
          <a:bodyPr>
            <a:normAutofit/>
          </a:bodyPr>
          <a:lstStyle/>
          <a:p>
            <a:r>
              <a:rPr lang="da-DK" dirty="0"/>
              <a:t>godt og effektivt samarbejde kræver </a:t>
            </a:r>
            <a:br>
              <a:rPr lang="da-DK" dirty="0"/>
            </a:br>
            <a:r>
              <a:rPr lang="da-DK" dirty="0"/>
              <a:t>professionel kommunikation:</a:t>
            </a:r>
          </a:p>
        </p:txBody>
      </p:sp>
      <p:sp>
        <p:nvSpPr>
          <p:cNvPr id="5" name="Pladsholder til dato 4">
            <a:extLst>
              <a:ext uri="{FF2B5EF4-FFF2-40B4-BE49-F238E27FC236}">
                <a16:creationId xmlns:a16="http://schemas.microsoft.com/office/drawing/2014/main" id="{61626553-7540-4E77-839F-4C1924CA8EBC}"/>
              </a:ext>
            </a:extLst>
          </p:cNvPr>
          <p:cNvSpPr>
            <a:spLocks noGrp="1"/>
          </p:cNvSpPr>
          <p:nvPr>
            <p:ph type="dt" sz="half" idx="2"/>
          </p:nvPr>
        </p:nvSpPr>
        <p:spPr>
          <a:xfrm>
            <a:off x="8244408" y="-27384"/>
            <a:ext cx="888053" cy="216024"/>
          </a:xfrm>
          <a:prstGeom prst="rect">
            <a:avLst/>
          </a:prstGeom>
        </p:spPr>
        <p:txBody>
          <a:bodyPr vert="horz"/>
          <a:lstStyle>
            <a:lvl1pPr marL="0" algn="ctr" rtl="0" eaLnBrk="1" latinLnBrk="0" hangingPunct="1">
              <a:defRPr kumimoji="0" lang="da-DK" sz="800" kern="1200">
                <a:solidFill>
                  <a:schemeClr val="tx1">
                    <a:tint val="65000"/>
                  </a:schemeClr>
                </a:solidFill>
                <a:latin typeface="Candara" pitchFamily="34" charset="0"/>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lstStyle>
          <a:p>
            <a:pPr algn="r"/>
            <a:fld id="{BC032250-4DB3-42B2-90A1-1224FB09648C}" type="datetime1">
              <a:rPr lang="da-DK" smtClean="0"/>
              <a:pPr algn="r"/>
              <a:t>21-11-2019</a:t>
            </a:fld>
            <a:endParaRPr lang="da-DK"/>
          </a:p>
        </p:txBody>
      </p:sp>
      <p:sp>
        <p:nvSpPr>
          <p:cNvPr id="9" name="Tekstfelt 8">
            <a:extLst>
              <a:ext uri="{FF2B5EF4-FFF2-40B4-BE49-F238E27FC236}">
                <a16:creationId xmlns:a16="http://schemas.microsoft.com/office/drawing/2014/main" id="{BAC68C20-D0C6-438E-BF30-5BFAE4ECB1BF}"/>
              </a:ext>
            </a:extLst>
          </p:cNvPr>
          <p:cNvSpPr txBox="1"/>
          <p:nvPr/>
        </p:nvSpPr>
        <p:spPr>
          <a:xfrm>
            <a:off x="4644008" y="3344880"/>
            <a:ext cx="3888432" cy="646331"/>
          </a:xfrm>
          <a:prstGeom prst="rect">
            <a:avLst/>
          </a:prstGeom>
          <a:noFill/>
        </p:spPr>
        <p:txBody>
          <a:bodyPr wrap="square" rtlCol="0">
            <a:spAutoFit/>
          </a:bodyPr>
          <a:lstStyle/>
          <a:p>
            <a:r>
              <a:rPr lang="da-DK" dirty="0"/>
              <a:t>Gensidigt forstærkende processer- Hvilken vælger I?</a:t>
            </a:r>
          </a:p>
        </p:txBody>
      </p:sp>
      <p:pic>
        <p:nvPicPr>
          <p:cNvPr id="10" name="Billede 9">
            <a:extLst>
              <a:ext uri="{FF2B5EF4-FFF2-40B4-BE49-F238E27FC236}">
                <a16:creationId xmlns:a16="http://schemas.microsoft.com/office/drawing/2014/main" id="{5D20B71B-8D51-47BA-93A0-EA03D5B40158}"/>
              </a:ext>
            </a:extLst>
          </p:cNvPr>
          <p:cNvPicPr>
            <a:picLocks noChangeAspect="1"/>
          </p:cNvPicPr>
          <p:nvPr/>
        </p:nvPicPr>
        <p:blipFill>
          <a:blip r:embed="rId3"/>
          <a:stretch>
            <a:fillRect/>
          </a:stretch>
        </p:blipFill>
        <p:spPr>
          <a:xfrm>
            <a:off x="3347864" y="4297307"/>
            <a:ext cx="4249297" cy="2097692"/>
          </a:xfrm>
          <a:prstGeom prst="rect">
            <a:avLst/>
          </a:prstGeom>
        </p:spPr>
      </p:pic>
      <p:grpSp>
        <p:nvGrpSpPr>
          <p:cNvPr id="14" name="Gruppe 13">
            <a:extLst>
              <a:ext uri="{FF2B5EF4-FFF2-40B4-BE49-F238E27FC236}">
                <a16:creationId xmlns:a16="http://schemas.microsoft.com/office/drawing/2014/main" id="{63E1C24B-C61E-465C-85EC-85B8B5F95369}"/>
              </a:ext>
            </a:extLst>
          </p:cNvPr>
          <p:cNvGrpSpPr/>
          <p:nvPr/>
        </p:nvGrpSpPr>
        <p:grpSpPr>
          <a:xfrm>
            <a:off x="531098" y="1345356"/>
            <a:ext cx="4400942" cy="2339759"/>
            <a:chOff x="531098" y="1345356"/>
            <a:chExt cx="4400942" cy="2339759"/>
          </a:xfrm>
        </p:grpSpPr>
        <p:sp>
          <p:nvSpPr>
            <p:cNvPr id="3" name="Rektangel: afrundede hjørner 2">
              <a:extLst>
                <a:ext uri="{FF2B5EF4-FFF2-40B4-BE49-F238E27FC236}">
                  <a16:creationId xmlns:a16="http://schemas.microsoft.com/office/drawing/2014/main" id="{391C21E6-0872-411B-854C-31F1DC414726}"/>
                </a:ext>
              </a:extLst>
            </p:cNvPr>
            <p:cNvSpPr/>
            <p:nvPr/>
          </p:nvSpPr>
          <p:spPr>
            <a:xfrm>
              <a:off x="531098" y="1851323"/>
              <a:ext cx="2088232" cy="1316180"/>
            </a:xfrm>
            <a:prstGeom prst="roundRect">
              <a:avLst/>
            </a:prstGeom>
            <a:noFill/>
            <a:ln w="158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a:solidFill>
                    <a:srgbClr val="008080"/>
                  </a:solidFill>
                </a:rPr>
                <a:t>Fælles mål</a:t>
              </a:r>
            </a:p>
            <a:p>
              <a:endParaRPr lang="da-DK" sz="1400" dirty="0">
                <a:solidFill>
                  <a:srgbClr val="008080"/>
                </a:solidFill>
              </a:endParaRPr>
            </a:p>
            <a:p>
              <a:r>
                <a:rPr lang="da-DK" sz="1400" dirty="0">
                  <a:solidFill>
                    <a:srgbClr val="008080"/>
                  </a:solidFill>
                </a:rPr>
                <a:t>Delt viden</a:t>
              </a:r>
            </a:p>
            <a:p>
              <a:endParaRPr lang="da-DK" sz="1400" dirty="0">
                <a:solidFill>
                  <a:srgbClr val="008080"/>
                </a:solidFill>
              </a:endParaRPr>
            </a:p>
            <a:p>
              <a:r>
                <a:rPr lang="da-DK" sz="1400" dirty="0">
                  <a:solidFill>
                    <a:srgbClr val="008080"/>
                  </a:solidFill>
                </a:rPr>
                <a:t>Gensidig respekt</a:t>
              </a:r>
            </a:p>
          </p:txBody>
        </p:sp>
        <p:sp>
          <p:nvSpPr>
            <p:cNvPr id="11" name="Rektangel: afrundede hjørner 10">
              <a:extLst>
                <a:ext uri="{FF2B5EF4-FFF2-40B4-BE49-F238E27FC236}">
                  <a16:creationId xmlns:a16="http://schemas.microsoft.com/office/drawing/2014/main" id="{E91676F5-3A94-4390-AAE1-D41B08C01794}"/>
                </a:ext>
              </a:extLst>
            </p:cNvPr>
            <p:cNvSpPr/>
            <p:nvPr/>
          </p:nvSpPr>
          <p:spPr>
            <a:xfrm>
              <a:off x="2843808" y="1856706"/>
              <a:ext cx="2088232" cy="1316180"/>
            </a:xfrm>
            <a:prstGeom prst="roundRect">
              <a:avLst/>
            </a:prstGeom>
            <a:noFill/>
            <a:ln w="158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a:solidFill>
                    <a:srgbClr val="008080"/>
                  </a:solidFill>
                </a:rPr>
                <a:t>Kommunikation der er:</a:t>
              </a:r>
            </a:p>
            <a:p>
              <a:pPr marL="285750" indent="-285750">
                <a:buFontTx/>
                <a:buChar char="-"/>
              </a:pPr>
              <a:r>
                <a:rPr lang="da-DK" sz="1400" dirty="0">
                  <a:solidFill>
                    <a:srgbClr val="008080"/>
                  </a:solidFill>
                </a:rPr>
                <a:t>Hyppig nok</a:t>
              </a:r>
            </a:p>
            <a:p>
              <a:pPr marL="285750" indent="-285750">
                <a:buFontTx/>
                <a:buChar char="-"/>
              </a:pPr>
              <a:r>
                <a:rPr lang="da-DK" sz="1400" dirty="0">
                  <a:solidFill>
                    <a:srgbClr val="008080"/>
                  </a:solidFill>
                </a:rPr>
                <a:t>Rettidig</a:t>
              </a:r>
            </a:p>
            <a:p>
              <a:pPr marL="285750" indent="-285750">
                <a:buFontTx/>
                <a:buChar char="-"/>
              </a:pPr>
              <a:r>
                <a:rPr lang="da-DK" sz="1400" dirty="0">
                  <a:solidFill>
                    <a:srgbClr val="008080"/>
                  </a:solidFill>
                </a:rPr>
                <a:t>Præcis og forståelig</a:t>
              </a:r>
            </a:p>
            <a:p>
              <a:pPr marL="285750" indent="-285750">
                <a:buFontTx/>
                <a:buChar char="-"/>
              </a:pPr>
              <a:r>
                <a:rPr lang="da-DK" sz="1400" dirty="0">
                  <a:solidFill>
                    <a:srgbClr val="008080"/>
                  </a:solidFill>
                </a:rPr>
                <a:t>Problemløsende</a:t>
              </a:r>
            </a:p>
          </p:txBody>
        </p:sp>
        <p:sp>
          <p:nvSpPr>
            <p:cNvPr id="7" name="Pil: bøjet nedad 6">
              <a:extLst>
                <a:ext uri="{FF2B5EF4-FFF2-40B4-BE49-F238E27FC236}">
                  <a16:creationId xmlns:a16="http://schemas.microsoft.com/office/drawing/2014/main" id="{7E8CAE93-DC3D-4962-8FDB-48B8E2149EC3}"/>
                </a:ext>
              </a:extLst>
            </p:cNvPr>
            <p:cNvSpPr/>
            <p:nvPr/>
          </p:nvSpPr>
          <p:spPr>
            <a:xfrm>
              <a:off x="1619672" y="1345356"/>
              <a:ext cx="2304256" cy="505967"/>
            </a:xfrm>
            <a:prstGeom prst="curvedDown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12" name="Pil: bøjet nedad 11">
              <a:extLst>
                <a:ext uri="{FF2B5EF4-FFF2-40B4-BE49-F238E27FC236}">
                  <a16:creationId xmlns:a16="http://schemas.microsoft.com/office/drawing/2014/main" id="{28428BCE-5367-47A1-866E-188A1FA6ECC8}"/>
                </a:ext>
              </a:extLst>
            </p:cNvPr>
            <p:cNvSpPr/>
            <p:nvPr/>
          </p:nvSpPr>
          <p:spPr>
            <a:xfrm rot="10800000">
              <a:off x="1575214" y="3179148"/>
              <a:ext cx="2304256" cy="505967"/>
            </a:xfrm>
            <a:prstGeom prst="curvedDown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grpSp>
      <p:sp>
        <p:nvSpPr>
          <p:cNvPr id="13" name="Billedforklaring: højrepil 12">
            <a:extLst>
              <a:ext uri="{FF2B5EF4-FFF2-40B4-BE49-F238E27FC236}">
                <a16:creationId xmlns:a16="http://schemas.microsoft.com/office/drawing/2014/main" id="{0832907D-46A5-48B7-AB7B-0442196A3AF9}"/>
              </a:ext>
            </a:extLst>
          </p:cNvPr>
          <p:cNvSpPr/>
          <p:nvPr/>
        </p:nvSpPr>
        <p:spPr>
          <a:xfrm rot="19905641">
            <a:off x="773712" y="4086772"/>
            <a:ext cx="2016224" cy="1800200"/>
          </a:xfrm>
          <a:prstGeom prst="rightArrowCallou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lumMod val="75000"/>
                    <a:lumOff val="25000"/>
                  </a:schemeClr>
                </a:solidFill>
              </a:rPr>
              <a:t>Rammer</a:t>
            </a:r>
          </a:p>
          <a:p>
            <a:pPr algn="ctr"/>
            <a:r>
              <a:rPr lang="da-DK" dirty="0">
                <a:solidFill>
                  <a:schemeClr val="tx1">
                    <a:lumMod val="75000"/>
                    <a:lumOff val="25000"/>
                  </a:schemeClr>
                </a:solidFill>
              </a:rPr>
              <a:t>Adfærd</a:t>
            </a:r>
          </a:p>
        </p:txBody>
      </p:sp>
    </p:spTree>
    <p:extLst>
      <p:ext uri="{BB962C8B-B14F-4D97-AF65-F5344CB8AC3E}">
        <p14:creationId xmlns:p14="http://schemas.microsoft.com/office/powerpoint/2010/main" val="268158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63833D3-7A08-4351-A8FB-075DC51B33C5}"/>
              </a:ext>
            </a:extLst>
          </p:cNvPr>
          <p:cNvSpPr>
            <a:spLocks noGrp="1"/>
          </p:cNvSpPr>
          <p:nvPr>
            <p:ph sz="quarter" idx="16"/>
          </p:nvPr>
        </p:nvSpPr>
        <p:spPr/>
        <p:txBody>
          <a:bodyPr/>
          <a:lstStyle/>
          <a:p>
            <a:r>
              <a:rPr lang="da-DK" dirty="0"/>
              <a:t>En lille undersøgelse?</a:t>
            </a:r>
          </a:p>
        </p:txBody>
      </p:sp>
      <p:sp>
        <p:nvSpPr>
          <p:cNvPr id="3" name="Pladsholder til indhold 2">
            <a:extLst>
              <a:ext uri="{FF2B5EF4-FFF2-40B4-BE49-F238E27FC236}">
                <a16:creationId xmlns:a16="http://schemas.microsoft.com/office/drawing/2014/main" id="{A3E60D5A-E59A-4CC9-B3AC-B537A29869E9}"/>
              </a:ext>
            </a:extLst>
          </p:cNvPr>
          <p:cNvSpPr>
            <a:spLocks noGrp="1"/>
          </p:cNvSpPr>
          <p:nvPr>
            <p:ph sz="quarter" idx="15"/>
          </p:nvPr>
        </p:nvSpPr>
        <p:spPr/>
        <p:txBody>
          <a:bodyPr/>
          <a:lstStyle/>
          <a:p>
            <a:pPr marL="0" indent="0">
              <a:buNone/>
            </a:pPr>
            <a:endParaRPr lang="da-DK" dirty="0"/>
          </a:p>
          <a:p>
            <a:pPr marL="0" indent="0">
              <a:buNone/>
            </a:pPr>
            <a:endParaRPr lang="da-DK" dirty="0"/>
          </a:p>
          <a:p>
            <a:pPr marL="0" indent="0">
              <a:buNone/>
            </a:pPr>
            <a:endParaRPr lang="da-DK" dirty="0"/>
          </a:p>
          <a:p>
            <a:pPr marL="0" indent="0">
              <a:buNone/>
            </a:pPr>
            <a:r>
              <a:rPr lang="da-DK" dirty="0"/>
              <a:t>Hvor mange oplever at der er problemer med tonen på deres arbejdsplads?</a:t>
            </a:r>
          </a:p>
          <a:p>
            <a:endParaRPr lang="da-DK" dirty="0"/>
          </a:p>
          <a:p>
            <a:endParaRPr lang="da-DK" dirty="0"/>
          </a:p>
          <a:p>
            <a:endParaRPr lang="da-DK" dirty="0"/>
          </a:p>
          <a:p>
            <a:endParaRPr lang="da-DK" dirty="0"/>
          </a:p>
          <a:p>
            <a:pPr marL="0" indent="0">
              <a:buNone/>
            </a:pPr>
            <a:r>
              <a:rPr lang="da-DK" dirty="0"/>
              <a:t>Hvor oplever der kan forekomme krænkelser på deres arbejdsplads?</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r>
              <a:rPr lang="da-DK" dirty="0"/>
              <a:t>Hvor mange oplever der kan forekomme mobning?</a:t>
            </a:r>
          </a:p>
        </p:txBody>
      </p:sp>
      <p:sp>
        <p:nvSpPr>
          <p:cNvPr id="4" name="Pladsholder til slidenummer 3">
            <a:extLst>
              <a:ext uri="{FF2B5EF4-FFF2-40B4-BE49-F238E27FC236}">
                <a16:creationId xmlns:a16="http://schemas.microsoft.com/office/drawing/2014/main" id="{270EA5F4-8730-43B2-B9E0-BB5B24401F48}"/>
              </a:ext>
            </a:extLst>
          </p:cNvPr>
          <p:cNvSpPr>
            <a:spLocks noGrp="1"/>
          </p:cNvSpPr>
          <p:nvPr>
            <p:ph type="sldNum" sz="quarter" idx="17"/>
          </p:nvPr>
        </p:nvSpPr>
        <p:spPr/>
        <p:txBody>
          <a:bodyPr/>
          <a:lstStyle/>
          <a:p>
            <a:pPr defTabSz="914400">
              <a:defRPr/>
            </a:pPr>
            <a:fld id="{D3F37686-F575-4410-A8C9-8F57919EDE13}" type="slidenum">
              <a:rPr lang="da-DK" smtClean="0">
                <a:solidFill>
                  <a:srgbClr val="000000"/>
                </a:solidFill>
              </a:rPr>
              <a:pPr defTabSz="914400">
                <a:defRPr/>
              </a:pPr>
              <a:t>2</a:t>
            </a:fld>
            <a:endParaRPr lang="da-DK" dirty="0">
              <a:solidFill>
                <a:srgbClr val="000000"/>
              </a:solidFill>
            </a:endParaRPr>
          </a:p>
        </p:txBody>
      </p:sp>
      <p:sp>
        <p:nvSpPr>
          <p:cNvPr id="5" name="Pladsholder til dato 4">
            <a:extLst>
              <a:ext uri="{FF2B5EF4-FFF2-40B4-BE49-F238E27FC236}">
                <a16:creationId xmlns:a16="http://schemas.microsoft.com/office/drawing/2014/main" id="{B7723EE5-D89D-4F99-9D58-25C923D0D215}"/>
              </a:ext>
            </a:extLst>
          </p:cNvPr>
          <p:cNvSpPr>
            <a:spLocks noGrp="1"/>
          </p:cNvSpPr>
          <p:nvPr>
            <p:ph type="dt" sz="half" idx="18"/>
          </p:nvPr>
        </p:nvSpPr>
        <p:spPr/>
        <p:txBody>
          <a:bodyPr/>
          <a:lstStyle/>
          <a:p>
            <a:pPr>
              <a:defRPr/>
            </a:pPr>
            <a:fld id="{3E30E207-3D01-429E-8169-4D783FF5577E}" type="datetime1">
              <a:rPr lang="da-DK" smtClean="0">
                <a:solidFill>
                  <a:srgbClr val="000000">
                    <a:tint val="65000"/>
                  </a:srgbClr>
                </a:solidFill>
              </a:rPr>
              <a:pPr>
                <a:defRPr/>
              </a:pPr>
              <a:t>21-11-2019</a:t>
            </a:fld>
            <a:endParaRPr lang="da-DK" dirty="0">
              <a:solidFill>
                <a:srgbClr val="000000">
                  <a:tint val="65000"/>
                </a:srgbClr>
              </a:solidFill>
            </a:endParaRPr>
          </a:p>
        </p:txBody>
      </p:sp>
    </p:spTree>
    <p:extLst>
      <p:ext uri="{BB962C8B-B14F-4D97-AF65-F5344CB8AC3E}">
        <p14:creationId xmlns:p14="http://schemas.microsoft.com/office/powerpoint/2010/main" val="359311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anim calcmode="lin" valueType="num">
                                      <p:cBhvr additive="base">
                                        <p:cTn id="1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70F92C0-E7CA-40D4-8248-2E5D97DF9399}"/>
              </a:ext>
            </a:extLst>
          </p:cNvPr>
          <p:cNvSpPr>
            <a:spLocks noGrp="1"/>
          </p:cNvSpPr>
          <p:nvPr>
            <p:ph sz="quarter" idx="16"/>
          </p:nvPr>
        </p:nvSpPr>
        <p:spPr/>
        <p:txBody>
          <a:bodyPr/>
          <a:lstStyle/>
          <a:p>
            <a:r>
              <a:rPr lang="da-DK" dirty="0"/>
              <a:t>Hvad kan man gøre?</a:t>
            </a:r>
          </a:p>
        </p:txBody>
      </p:sp>
      <p:sp>
        <p:nvSpPr>
          <p:cNvPr id="3" name="Pladsholder til indhold 2">
            <a:extLst>
              <a:ext uri="{FF2B5EF4-FFF2-40B4-BE49-F238E27FC236}">
                <a16:creationId xmlns:a16="http://schemas.microsoft.com/office/drawing/2014/main" id="{0966AC3D-68E0-424A-B3B5-A16D4F2EA431}"/>
              </a:ext>
            </a:extLst>
          </p:cNvPr>
          <p:cNvSpPr>
            <a:spLocks noGrp="1"/>
          </p:cNvSpPr>
          <p:nvPr>
            <p:ph sz="quarter" idx="15"/>
          </p:nvPr>
        </p:nvSpPr>
        <p:spPr/>
        <p:txBody>
          <a:bodyPr/>
          <a:lstStyle/>
          <a:p>
            <a:r>
              <a:rPr lang="da-DK" dirty="0"/>
              <a:t>Gøre målene i arbejdet klare og kendte</a:t>
            </a:r>
          </a:p>
          <a:p>
            <a:r>
              <a:rPr lang="da-DK" dirty="0"/>
              <a:t>Kendskab til hinandens opgaver og forudsætninger</a:t>
            </a:r>
          </a:p>
          <a:p>
            <a:r>
              <a:rPr lang="da-DK" dirty="0"/>
              <a:t>Kommunikation og information – mellem ledelse og medarbejdere, mellem medarbejdere og mellem afdelinger/enheder</a:t>
            </a:r>
          </a:p>
          <a:p>
            <a:r>
              <a:rPr lang="da-DK" dirty="0"/>
              <a:t>Sikre støtte under forandringer</a:t>
            </a:r>
          </a:p>
          <a:p>
            <a:r>
              <a:rPr lang="da-DK" dirty="0"/>
              <a:t>Konfliktløsning inden det bliver til chikane og mobning – gøre det legitimt at være uenige</a:t>
            </a:r>
          </a:p>
          <a:p>
            <a:r>
              <a:rPr lang="da-DK" dirty="0"/>
              <a:t>Spilleregler for samarbejde og kommunikation</a:t>
            </a:r>
          </a:p>
          <a:p>
            <a:r>
              <a:rPr lang="da-DK" dirty="0"/>
              <a:t>Retningslinjer for mobning: værdier, hvem går man til, hvilke aktiviteter bliver sat i værk, muligheder for støtte</a:t>
            </a:r>
          </a:p>
        </p:txBody>
      </p:sp>
      <p:sp>
        <p:nvSpPr>
          <p:cNvPr id="4" name="Pladsholder til slidenummer 3">
            <a:extLst>
              <a:ext uri="{FF2B5EF4-FFF2-40B4-BE49-F238E27FC236}">
                <a16:creationId xmlns:a16="http://schemas.microsoft.com/office/drawing/2014/main" id="{93262661-2F59-4C04-A978-06B63CDF3CD6}"/>
              </a:ext>
            </a:extLst>
          </p:cNvPr>
          <p:cNvSpPr>
            <a:spLocks noGrp="1"/>
          </p:cNvSpPr>
          <p:nvPr>
            <p:ph type="sldNum" sz="quarter" idx="17"/>
          </p:nvPr>
        </p:nvSpPr>
        <p:spPr/>
        <p:txBody>
          <a:bodyPr/>
          <a:lstStyle/>
          <a:p>
            <a:pPr defTabSz="914400">
              <a:defRPr/>
            </a:pPr>
            <a:fld id="{D3F37686-F575-4410-A8C9-8F57919EDE13}" type="slidenum">
              <a:rPr lang="da-DK" smtClean="0">
                <a:solidFill>
                  <a:srgbClr val="000000"/>
                </a:solidFill>
              </a:rPr>
              <a:pPr defTabSz="914400">
                <a:defRPr/>
              </a:pPr>
              <a:t>20</a:t>
            </a:fld>
            <a:endParaRPr lang="da-DK" dirty="0">
              <a:solidFill>
                <a:srgbClr val="000000"/>
              </a:solidFill>
            </a:endParaRPr>
          </a:p>
        </p:txBody>
      </p:sp>
      <p:sp>
        <p:nvSpPr>
          <p:cNvPr id="5" name="Pladsholder til dato 4">
            <a:extLst>
              <a:ext uri="{FF2B5EF4-FFF2-40B4-BE49-F238E27FC236}">
                <a16:creationId xmlns:a16="http://schemas.microsoft.com/office/drawing/2014/main" id="{598C2CC8-FE8D-42EE-97BD-725CB51B14C7}"/>
              </a:ext>
            </a:extLst>
          </p:cNvPr>
          <p:cNvSpPr>
            <a:spLocks noGrp="1"/>
          </p:cNvSpPr>
          <p:nvPr>
            <p:ph type="dt" sz="half" idx="18"/>
          </p:nvPr>
        </p:nvSpPr>
        <p:spPr/>
        <p:txBody>
          <a:bodyPr/>
          <a:lstStyle/>
          <a:p>
            <a:pPr>
              <a:defRPr/>
            </a:pPr>
            <a:fld id="{3E30E207-3D01-429E-8169-4D783FF5577E}" type="datetime1">
              <a:rPr lang="da-DK" smtClean="0">
                <a:solidFill>
                  <a:srgbClr val="000000">
                    <a:tint val="65000"/>
                  </a:srgbClr>
                </a:solidFill>
              </a:rPr>
              <a:pPr>
                <a:defRPr/>
              </a:pPr>
              <a:t>21-11-2019</a:t>
            </a:fld>
            <a:endParaRPr lang="da-DK" dirty="0">
              <a:solidFill>
                <a:srgbClr val="000000">
                  <a:tint val="65000"/>
                </a:srgbClr>
              </a:solidFill>
            </a:endParaRPr>
          </a:p>
        </p:txBody>
      </p:sp>
    </p:spTree>
    <p:extLst>
      <p:ext uri="{BB962C8B-B14F-4D97-AF65-F5344CB8AC3E}">
        <p14:creationId xmlns:p14="http://schemas.microsoft.com/office/powerpoint/2010/main" val="3424131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E658095-1FA3-4761-8547-596FD195FF42}"/>
              </a:ext>
            </a:extLst>
          </p:cNvPr>
          <p:cNvSpPr>
            <a:spLocks noGrp="1"/>
          </p:cNvSpPr>
          <p:nvPr>
            <p:ph sz="quarter" idx="16"/>
          </p:nvPr>
        </p:nvSpPr>
        <p:spPr/>
        <p:txBody>
          <a:bodyPr/>
          <a:lstStyle/>
          <a:p>
            <a:r>
              <a:rPr lang="da-DK" dirty="0"/>
              <a:t>Ny Kollega - øvelse</a:t>
            </a:r>
          </a:p>
        </p:txBody>
      </p:sp>
      <p:sp>
        <p:nvSpPr>
          <p:cNvPr id="3" name="Pladsholder til indhold 2">
            <a:extLst>
              <a:ext uri="{FF2B5EF4-FFF2-40B4-BE49-F238E27FC236}">
                <a16:creationId xmlns:a16="http://schemas.microsoft.com/office/drawing/2014/main" id="{19E0608F-5E1F-46A2-A197-8201EC663AEE}"/>
              </a:ext>
            </a:extLst>
          </p:cNvPr>
          <p:cNvSpPr>
            <a:spLocks noGrp="1"/>
          </p:cNvSpPr>
          <p:nvPr>
            <p:ph sz="quarter" idx="15"/>
          </p:nvPr>
        </p:nvSpPr>
        <p:spPr>
          <a:xfrm>
            <a:off x="268946" y="1456898"/>
            <a:ext cx="8058472" cy="5135587"/>
          </a:xfrm>
        </p:spPr>
        <p:txBody>
          <a:bodyPr/>
          <a:lstStyle/>
          <a:p>
            <a:pPr marL="0" indent="0">
              <a:buNone/>
            </a:pPr>
            <a:r>
              <a:rPr lang="da-DK" dirty="0"/>
              <a:t>Forestil dig, at du får en ny kollega</a:t>
            </a:r>
          </a:p>
          <a:p>
            <a:r>
              <a:rPr lang="da-DK" b="1" i="1" dirty="0">
                <a:solidFill>
                  <a:srgbClr val="FF0000"/>
                </a:solidFill>
              </a:rPr>
              <a:t>Hvad forventer</a:t>
            </a:r>
            <a:r>
              <a:rPr lang="da-DK" dirty="0"/>
              <a:t> du og de andre af</a:t>
            </a:r>
            <a:br>
              <a:rPr lang="da-DK" dirty="0"/>
            </a:br>
            <a:r>
              <a:rPr lang="da-DK" dirty="0"/>
              <a:t>din nye kollega – tænk i sær på de </a:t>
            </a:r>
            <a:br>
              <a:rPr lang="da-DK" dirty="0"/>
            </a:br>
            <a:r>
              <a:rPr lang="da-DK" dirty="0"/>
              <a:t>ikke-udtalte forventninger?</a:t>
            </a:r>
          </a:p>
          <a:p>
            <a:r>
              <a:rPr lang="da-DK" dirty="0"/>
              <a:t>Hvad skal vedkommende </a:t>
            </a:r>
            <a:br>
              <a:rPr lang="da-DK" dirty="0"/>
            </a:br>
            <a:r>
              <a:rPr lang="da-DK" dirty="0"/>
              <a:t>gøre -  og måske </a:t>
            </a:r>
            <a:r>
              <a:rPr lang="da-DK" b="1" i="1" dirty="0">
                <a:solidFill>
                  <a:srgbClr val="FF0000"/>
                </a:solidFill>
              </a:rPr>
              <a:t>især ikke gøre </a:t>
            </a:r>
            <a:r>
              <a:rPr lang="da-DK" dirty="0"/>
              <a:t>for at blive</a:t>
            </a:r>
            <a:br>
              <a:rPr lang="da-DK" dirty="0"/>
            </a:br>
            <a:r>
              <a:rPr lang="da-DK" dirty="0"/>
              <a:t>en del af fællesskabet?</a:t>
            </a:r>
          </a:p>
          <a:p>
            <a:r>
              <a:rPr lang="da-DK" dirty="0"/>
              <a:t>Hvordan vil din nye kollega </a:t>
            </a:r>
            <a:r>
              <a:rPr lang="da-DK" b="1" i="1" dirty="0">
                <a:solidFill>
                  <a:srgbClr val="FF0000"/>
                </a:solidFill>
              </a:rPr>
              <a:t>kunne mærke </a:t>
            </a:r>
            <a:r>
              <a:rPr lang="da-DK" dirty="0"/>
              <a:t>at vedkommende ikke lever op til forventningerne som ansat hos jer?</a:t>
            </a:r>
          </a:p>
          <a:p>
            <a:endParaRPr lang="da-DK" dirty="0"/>
          </a:p>
          <a:p>
            <a:pPr marL="0" indent="0">
              <a:buNone/>
            </a:pPr>
            <a:r>
              <a:rPr lang="da-DK" dirty="0"/>
              <a:t>Udveksl erfaringer med sidemanden</a:t>
            </a:r>
          </a:p>
          <a:p>
            <a:pPr marL="0" indent="0">
              <a:buNone/>
            </a:pPr>
            <a:r>
              <a:rPr lang="da-DK" dirty="0"/>
              <a:t>Gav det jer nogle nye erkendelse om kulturen?</a:t>
            </a:r>
          </a:p>
        </p:txBody>
      </p:sp>
      <p:sp>
        <p:nvSpPr>
          <p:cNvPr id="4" name="Pladsholder til slidenummer 3">
            <a:extLst>
              <a:ext uri="{FF2B5EF4-FFF2-40B4-BE49-F238E27FC236}">
                <a16:creationId xmlns:a16="http://schemas.microsoft.com/office/drawing/2014/main" id="{5CD68B6A-7350-4D02-9C5F-30F20C56D18C}"/>
              </a:ext>
            </a:extLst>
          </p:cNvPr>
          <p:cNvSpPr>
            <a:spLocks noGrp="1"/>
          </p:cNvSpPr>
          <p:nvPr>
            <p:ph type="sldNum" sz="quarter" idx="4"/>
          </p:nvPr>
        </p:nvSpPr>
        <p:spPr>
          <a:xfrm>
            <a:off x="251520" y="6440085"/>
            <a:ext cx="990600" cy="304800"/>
          </a:xfrm>
          <a:prstGeom prst="rect">
            <a:avLst/>
          </a:prstGeom>
        </p:spPr>
        <p:txBody>
          <a:bodyPr vert="horz" anchor="ctr"/>
          <a:lstStyle>
            <a:lvl1pPr marL="0" algn="l" rtl="0" eaLnBrk="1" latinLnBrk="0" hangingPunct="1">
              <a:defRPr kumimoji="0" lang="da-DK" sz="1000" kern="1200">
                <a:solidFill>
                  <a:schemeClr val="tx1"/>
                </a:solidFill>
                <a:latin typeface="+mn-lt"/>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lstStyle>
          <a:p>
            <a:fld id="{256D3EEF-DE4E-429D-8EC4-DDC531AFF587}" type="slidenum">
              <a:rPr lang="da-DK" smtClean="0"/>
              <a:pPr/>
              <a:t>21</a:t>
            </a:fld>
            <a:endParaRPr lang="da-DK" dirty="0"/>
          </a:p>
        </p:txBody>
      </p:sp>
      <p:sp>
        <p:nvSpPr>
          <p:cNvPr id="5" name="Pladsholder til dato 4">
            <a:extLst>
              <a:ext uri="{FF2B5EF4-FFF2-40B4-BE49-F238E27FC236}">
                <a16:creationId xmlns:a16="http://schemas.microsoft.com/office/drawing/2014/main" id="{325EA1AA-6556-4496-B4EB-448883EB4542}"/>
              </a:ext>
            </a:extLst>
          </p:cNvPr>
          <p:cNvSpPr>
            <a:spLocks noGrp="1"/>
          </p:cNvSpPr>
          <p:nvPr>
            <p:ph type="dt" sz="half" idx="2"/>
          </p:nvPr>
        </p:nvSpPr>
        <p:spPr>
          <a:xfrm>
            <a:off x="8244408" y="-27384"/>
            <a:ext cx="888053" cy="216024"/>
          </a:xfrm>
          <a:prstGeom prst="rect">
            <a:avLst/>
          </a:prstGeom>
        </p:spPr>
        <p:txBody>
          <a:bodyPr vert="horz"/>
          <a:lstStyle>
            <a:lvl1pPr marL="0" algn="ctr" rtl="0" eaLnBrk="1" latinLnBrk="0" hangingPunct="1">
              <a:defRPr kumimoji="0" lang="da-DK" sz="800" kern="1200">
                <a:solidFill>
                  <a:schemeClr val="tx1">
                    <a:tint val="65000"/>
                  </a:schemeClr>
                </a:solidFill>
                <a:latin typeface="Candara" pitchFamily="34" charset="0"/>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lstStyle>
          <a:p>
            <a:pPr algn="r"/>
            <a:fld id="{D9B6495F-7A5F-49B7-B2FB-01E93EF8A91F}" type="datetime1">
              <a:rPr lang="da-DK" smtClean="0"/>
              <a:pPr algn="r"/>
              <a:t>21-11-2019</a:t>
            </a:fld>
            <a:endParaRPr lang="da-DK" dirty="0"/>
          </a:p>
        </p:txBody>
      </p:sp>
      <p:pic>
        <p:nvPicPr>
          <p:cNvPr id="6" name="Picture 2" descr="https://media.licdn.com/mpr/mpr/AAEAAQAAAAAAAALEAAAAJGUyZTUyZWQxLWJjZWItNGRmYS05NjI5LTJhNzVjNmViMTcyNw.jpg">
            <a:extLst>
              <a:ext uri="{FF2B5EF4-FFF2-40B4-BE49-F238E27FC236}">
                <a16:creationId xmlns:a16="http://schemas.microsoft.com/office/drawing/2014/main" id="{CE7DB668-B7EB-40E4-AA03-F76D7E3EB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765" y="188640"/>
            <a:ext cx="3780419"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6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7611163-BCEF-4D71-A13A-EA5312A6FE44}"/>
              </a:ext>
            </a:extLst>
          </p:cNvPr>
          <p:cNvSpPr>
            <a:spLocks noGrp="1"/>
          </p:cNvSpPr>
          <p:nvPr>
            <p:ph sz="quarter" idx="16"/>
          </p:nvPr>
        </p:nvSpPr>
        <p:spPr>
          <a:xfrm>
            <a:off x="329952" y="404664"/>
            <a:ext cx="8058472" cy="864096"/>
          </a:xfrm>
        </p:spPr>
        <p:txBody>
          <a:bodyPr>
            <a:normAutofit/>
          </a:bodyPr>
          <a:lstStyle/>
          <a:p>
            <a:r>
              <a:rPr lang="da-DK" sz="2400" dirty="0"/>
              <a:t>Arbejdstilsynets definition</a:t>
            </a:r>
          </a:p>
          <a:p>
            <a:r>
              <a:rPr lang="da-DK" sz="1900" b="0" dirty="0"/>
              <a:t>Krænkende handlinger, herunder mobning og seksuel chikane</a:t>
            </a:r>
          </a:p>
        </p:txBody>
      </p:sp>
      <p:sp>
        <p:nvSpPr>
          <p:cNvPr id="3" name="Pladsholder til indhold 2">
            <a:extLst>
              <a:ext uri="{FF2B5EF4-FFF2-40B4-BE49-F238E27FC236}">
                <a16:creationId xmlns:a16="http://schemas.microsoft.com/office/drawing/2014/main" id="{7D072E23-67F7-49DA-B7FF-32985FCC2916}"/>
              </a:ext>
            </a:extLst>
          </p:cNvPr>
          <p:cNvSpPr>
            <a:spLocks noGrp="1"/>
          </p:cNvSpPr>
          <p:nvPr>
            <p:ph sz="quarter" idx="15"/>
          </p:nvPr>
        </p:nvSpPr>
        <p:spPr>
          <a:xfrm>
            <a:off x="329952" y="2000059"/>
            <a:ext cx="7914456" cy="4487515"/>
          </a:xfrm>
        </p:spPr>
        <p:txBody>
          <a:bodyPr>
            <a:normAutofit/>
          </a:bodyPr>
          <a:lstStyle/>
          <a:p>
            <a:pPr marL="0" indent="0">
              <a:buNone/>
            </a:pPr>
            <a:r>
              <a:rPr lang="da-DK" sz="2000" b="1" dirty="0"/>
              <a:t>Krænkende handlinger</a:t>
            </a:r>
          </a:p>
          <a:p>
            <a:r>
              <a:rPr lang="da-DK" dirty="0"/>
              <a:t>…når en eller flere personer groft eller flere gange udsætter andre personer for adfærd, som af disse personer opfattes som </a:t>
            </a:r>
            <a:r>
              <a:rPr lang="da-DK" b="1" dirty="0">
                <a:solidFill>
                  <a:srgbClr val="FF0000"/>
                </a:solidFill>
              </a:rPr>
              <a:t>nedværdigende</a:t>
            </a:r>
            <a:r>
              <a:rPr lang="da-DK" dirty="0"/>
              <a:t>. </a:t>
            </a:r>
          </a:p>
          <a:p>
            <a:endParaRPr lang="da-DK" dirty="0"/>
          </a:p>
          <a:p>
            <a:r>
              <a:rPr lang="da-DK" dirty="0"/>
              <a:t>Det er uden betydning, om handlingerne er udtryk for ubetænksomhed eller et decideret ønske om at krænke. Det er </a:t>
            </a:r>
            <a:r>
              <a:rPr lang="da-DK" b="1" dirty="0">
                <a:solidFill>
                  <a:srgbClr val="FF0000"/>
                </a:solidFill>
              </a:rPr>
              <a:t>personens oplevelse </a:t>
            </a:r>
            <a:r>
              <a:rPr lang="da-DK" dirty="0"/>
              <a:t>af de krænkende handlinger, der er central. </a:t>
            </a:r>
          </a:p>
          <a:p>
            <a:endParaRPr lang="da-DK" dirty="0"/>
          </a:p>
        </p:txBody>
      </p:sp>
      <p:sp>
        <p:nvSpPr>
          <p:cNvPr id="4" name="Pladsholder til dato 3">
            <a:extLst>
              <a:ext uri="{FF2B5EF4-FFF2-40B4-BE49-F238E27FC236}">
                <a16:creationId xmlns:a16="http://schemas.microsoft.com/office/drawing/2014/main" id="{4FA1902A-0955-4A61-8E92-0F0CBD66E985}"/>
              </a:ext>
            </a:extLst>
          </p:cNvPr>
          <p:cNvSpPr>
            <a:spLocks noGrp="1"/>
          </p:cNvSpPr>
          <p:nvPr>
            <p:ph type="dt" sz="half" idx="2"/>
          </p:nvPr>
        </p:nvSpPr>
        <p:spPr>
          <a:xfrm>
            <a:off x="8244408" y="-27384"/>
            <a:ext cx="888053" cy="216024"/>
          </a:xfrm>
          <a:prstGeom prst="rect">
            <a:avLst/>
          </a:prstGeom>
        </p:spPr>
        <p:txBody>
          <a:bodyPr vert="horz"/>
          <a:lstStyle>
            <a:lvl1pPr marL="0" algn="ctr" rtl="0" eaLnBrk="1" latinLnBrk="0" hangingPunct="1">
              <a:defRPr kumimoji="0" lang="da-DK" sz="800" kern="1200">
                <a:solidFill>
                  <a:schemeClr val="tx1">
                    <a:tint val="65000"/>
                  </a:schemeClr>
                </a:solidFill>
                <a:latin typeface="Candara" pitchFamily="34" charset="0"/>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lstStyle>
          <a:p>
            <a:pPr algn="r"/>
            <a:fld id="{BC032250-4DB3-42B2-90A1-1224FB09648C}" type="datetime1">
              <a:rPr lang="da-DK" smtClean="0"/>
              <a:pPr algn="r"/>
              <a:t>21-11-2019</a:t>
            </a:fld>
            <a:endParaRPr lang="da-DK" dirty="0"/>
          </a:p>
        </p:txBody>
      </p:sp>
      <p:pic>
        <p:nvPicPr>
          <p:cNvPr id="5" name="Picture 2" descr="Billedresultat for arbejdstilsynet">
            <a:extLst>
              <a:ext uri="{FF2B5EF4-FFF2-40B4-BE49-F238E27FC236}">
                <a16:creationId xmlns:a16="http://schemas.microsoft.com/office/drawing/2014/main" id="{3692C611-8034-4A3E-B7A7-EFD9EE33E9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266" y="6286901"/>
            <a:ext cx="395326" cy="401346"/>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a:extLst>
              <a:ext uri="{FF2B5EF4-FFF2-40B4-BE49-F238E27FC236}">
                <a16:creationId xmlns:a16="http://schemas.microsoft.com/office/drawing/2014/main" id="{1BB04B81-709D-4BDE-BEA2-EB84E6AE21C7}"/>
              </a:ext>
            </a:extLst>
          </p:cNvPr>
          <p:cNvSpPr txBox="1"/>
          <p:nvPr/>
        </p:nvSpPr>
        <p:spPr>
          <a:xfrm>
            <a:off x="899592" y="6418634"/>
            <a:ext cx="1800493" cy="338554"/>
          </a:xfrm>
          <a:prstGeom prst="rect">
            <a:avLst/>
          </a:prstGeom>
          <a:noFill/>
        </p:spPr>
        <p:txBody>
          <a:bodyPr wrap="none" rtlCol="0">
            <a:spAutoFit/>
          </a:bodyPr>
          <a:lstStyle/>
          <a:p>
            <a:r>
              <a:rPr lang="da-DK" sz="1600" dirty="0"/>
              <a:t>At-vejledning</a:t>
            </a:r>
            <a:r>
              <a:rPr lang="en-GB" sz="1600" dirty="0"/>
              <a:t> 4.3.1 </a:t>
            </a:r>
          </a:p>
        </p:txBody>
      </p:sp>
    </p:spTree>
    <p:extLst>
      <p:ext uri="{BB962C8B-B14F-4D97-AF65-F5344CB8AC3E}">
        <p14:creationId xmlns:p14="http://schemas.microsoft.com/office/powerpoint/2010/main" val="36149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3E1CDF1-6CCD-4825-947D-1BFC2B02B5CD}"/>
              </a:ext>
            </a:extLst>
          </p:cNvPr>
          <p:cNvSpPr>
            <a:spLocks noGrp="1"/>
          </p:cNvSpPr>
          <p:nvPr>
            <p:ph sz="quarter" idx="16"/>
          </p:nvPr>
        </p:nvSpPr>
        <p:spPr/>
        <p:txBody>
          <a:bodyPr>
            <a:noAutofit/>
          </a:bodyPr>
          <a:lstStyle/>
          <a:p>
            <a:r>
              <a:rPr lang="da-DK" sz="2400" dirty="0"/>
              <a:t>Eksempler på krænkende handlinger – generelt</a:t>
            </a:r>
          </a:p>
          <a:p>
            <a:endParaRPr lang="da-DK" sz="2400" dirty="0"/>
          </a:p>
        </p:txBody>
      </p:sp>
      <p:sp>
        <p:nvSpPr>
          <p:cNvPr id="3" name="Pladsholder til indhold 2">
            <a:extLst>
              <a:ext uri="{FF2B5EF4-FFF2-40B4-BE49-F238E27FC236}">
                <a16:creationId xmlns:a16="http://schemas.microsoft.com/office/drawing/2014/main" id="{E5B6F56B-17C4-4F6E-A100-35E4D93294D8}"/>
              </a:ext>
            </a:extLst>
          </p:cNvPr>
          <p:cNvSpPr>
            <a:spLocks noGrp="1"/>
          </p:cNvSpPr>
          <p:nvPr>
            <p:ph sz="quarter" idx="15"/>
          </p:nvPr>
        </p:nvSpPr>
        <p:spPr>
          <a:xfrm>
            <a:off x="410787" y="1200787"/>
            <a:ext cx="8222410" cy="4968552"/>
          </a:xfrm>
        </p:spPr>
        <p:txBody>
          <a:bodyPr>
            <a:normAutofit fontScale="85000" lnSpcReduction="10000"/>
          </a:bodyPr>
          <a:lstStyle/>
          <a:p>
            <a:r>
              <a:rPr lang="da-DK" sz="2000" dirty="0"/>
              <a:t>Tilbageholdelse af nødvendig information</a:t>
            </a:r>
          </a:p>
          <a:p>
            <a:r>
              <a:rPr lang="da-DK" sz="2000" dirty="0"/>
              <a:t>Sårende bemærkninger</a:t>
            </a:r>
          </a:p>
          <a:p>
            <a:r>
              <a:rPr lang="da-DK" sz="2000" dirty="0"/>
              <a:t>Usaglig fratagelse eller reduktion af ansvar og arbejdsopgaver</a:t>
            </a:r>
          </a:p>
          <a:p>
            <a:r>
              <a:rPr lang="da-DK" sz="2000" dirty="0"/>
              <a:t>Bagtalelse eller udelukkelse fra det sociale og faglige fællesskab</a:t>
            </a:r>
          </a:p>
          <a:p>
            <a:r>
              <a:rPr lang="da-DK" sz="2000" dirty="0"/>
              <a:t>Angreb mod eller kritik af ansattes privatliv</a:t>
            </a:r>
          </a:p>
          <a:p>
            <a:r>
              <a:rPr lang="da-DK" sz="2000" dirty="0"/>
              <a:t>At blive råbt ad eller latterliggjort</a:t>
            </a:r>
          </a:p>
          <a:p>
            <a:r>
              <a:rPr lang="da-DK" sz="2000" dirty="0"/>
              <a:t>Nedvurdering af andres indsats, job eller kompetencer </a:t>
            </a:r>
          </a:p>
          <a:p>
            <a:r>
              <a:rPr lang="da-DK" sz="2000" dirty="0"/>
              <a:t>Fjendtlighed eller tavshed som svar på spørgsmål eller forsøg på samtale</a:t>
            </a:r>
          </a:p>
          <a:p>
            <a:r>
              <a:rPr lang="da-DK" sz="2000" dirty="0"/>
              <a:t>Udnyttelse i jobbet fx til private ærinder eller urimelige opgaver</a:t>
            </a:r>
          </a:p>
          <a:p>
            <a:r>
              <a:rPr lang="da-DK" sz="2000" dirty="0"/>
              <a:t>Nedvurdering  af køn, kønsidentitet</a:t>
            </a:r>
            <a:br>
              <a:rPr lang="da-DK" sz="2000" dirty="0"/>
            </a:br>
            <a:r>
              <a:rPr lang="da-DK" sz="2000" dirty="0"/>
              <a:t>seksuel orientering, etnicitet, religion</a:t>
            </a:r>
          </a:p>
          <a:p>
            <a:endParaRPr lang="da-DK" sz="2200" dirty="0"/>
          </a:p>
          <a:p>
            <a:endParaRPr lang="da-DK" sz="2200" dirty="0"/>
          </a:p>
          <a:p>
            <a:endParaRPr lang="da-DK" sz="2200" dirty="0"/>
          </a:p>
          <a:p>
            <a:endParaRPr lang="da-DK" sz="2200" dirty="0"/>
          </a:p>
          <a:p>
            <a:endParaRPr lang="da-DK" sz="2200" dirty="0"/>
          </a:p>
          <a:p>
            <a:pPr marL="0" indent="0">
              <a:buNone/>
            </a:pPr>
            <a:r>
              <a:rPr lang="da-DK" i="1" dirty="0"/>
              <a:t>Almindelig udøvelse af ledelse, kollegial feedback o.l. er ikke i sig selv krænkende handlinger</a:t>
            </a:r>
          </a:p>
          <a:p>
            <a:endParaRPr lang="da-DK" dirty="0"/>
          </a:p>
        </p:txBody>
      </p:sp>
      <p:sp>
        <p:nvSpPr>
          <p:cNvPr id="5" name="Pladsholder til dato 4">
            <a:extLst>
              <a:ext uri="{FF2B5EF4-FFF2-40B4-BE49-F238E27FC236}">
                <a16:creationId xmlns:a16="http://schemas.microsoft.com/office/drawing/2014/main" id="{7A07C8C6-57CA-44FD-9B28-E9A8E1FB5CB4}"/>
              </a:ext>
            </a:extLst>
          </p:cNvPr>
          <p:cNvSpPr>
            <a:spLocks noGrp="1"/>
          </p:cNvSpPr>
          <p:nvPr>
            <p:ph type="dt" sz="half" idx="2"/>
          </p:nvPr>
        </p:nvSpPr>
        <p:spPr>
          <a:xfrm>
            <a:off x="8244408" y="-27384"/>
            <a:ext cx="888053" cy="216024"/>
          </a:xfrm>
          <a:prstGeom prst="rect">
            <a:avLst/>
          </a:prstGeom>
        </p:spPr>
        <p:txBody>
          <a:bodyPr vert="horz"/>
          <a:lstStyle>
            <a:lvl1pPr marL="0" algn="ctr" rtl="0" eaLnBrk="1" latinLnBrk="0" hangingPunct="1">
              <a:defRPr kumimoji="0" lang="da-DK" sz="800" kern="1200">
                <a:solidFill>
                  <a:schemeClr val="tx1">
                    <a:tint val="65000"/>
                  </a:schemeClr>
                </a:solidFill>
                <a:latin typeface="Candara" pitchFamily="34" charset="0"/>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lstStyle>
          <a:p>
            <a:pPr algn="r"/>
            <a:fld id="{BC032250-4DB3-42B2-90A1-1224FB09648C}" type="datetime1">
              <a:rPr lang="da-DK" smtClean="0"/>
              <a:pPr algn="r"/>
              <a:t>21-11-2019</a:t>
            </a:fld>
            <a:endParaRPr lang="da-DK" dirty="0"/>
          </a:p>
        </p:txBody>
      </p:sp>
      <p:pic>
        <p:nvPicPr>
          <p:cNvPr id="6" name="Picture 2" descr="Billedresultat for arbejdstilsynet">
            <a:extLst>
              <a:ext uri="{FF2B5EF4-FFF2-40B4-BE49-F238E27FC236}">
                <a16:creationId xmlns:a16="http://schemas.microsoft.com/office/drawing/2014/main" id="{8BC37BFD-60C5-433A-90CE-CC4EF7E10A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728" y="6329035"/>
            <a:ext cx="455912" cy="462855"/>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a:extLst>
              <a:ext uri="{FF2B5EF4-FFF2-40B4-BE49-F238E27FC236}">
                <a16:creationId xmlns:a16="http://schemas.microsoft.com/office/drawing/2014/main" id="{3FC43549-1D17-415A-B5D5-DAC4CCC9FD24}"/>
              </a:ext>
            </a:extLst>
          </p:cNvPr>
          <p:cNvSpPr txBox="1"/>
          <p:nvPr/>
        </p:nvSpPr>
        <p:spPr>
          <a:xfrm>
            <a:off x="887656" y="6453336"/>
            <a:ext cx="1800493" cy="338554"/>
          </a:xfrm>
          <a:prstGeom prst="rect">
            <a:avLst/>
          </a:prstGeom>
          <a:noFill/>
        </p:spPr>
        <p:txBody>
          <a:bodyPr wrap="none" rtlCol="0">
            <a:spAutoFit/>
          </a:bodyPr>
          <a:lstStyle/>
          <a:p>
            <a:r>
              <a:rPr lang="da-DK" sz="1600" dirty="0"/>
              <a:t>At-vejledning</a:t>
            </a:r>
            <a:r>
              <a:rPr lang="en-GB" sz="1600" dirty="0"/>
              <a:t> 4.3.1 </a:t>
            </a:r>
          </a:p>
        </p:txBody>
      </p:sp>
      <p:graphicFrame>
        <p:nvGraphicFramePr>
          <p:cNvPr id="4" name="Diagram 3">
            <a:extLst>
              <a:ext uri="{FF2B5EF4-FFF2-40B4-BE49-F238E27FC236}">
                <a16:creationId xmlns:a16="http://schemas.microsoft.com/office/drawing/2014/main" id="{E4D49841-FCA7-4DAD-89B5-399E13E58616}"/>
              </a:ext>
            </a:extLst>
          </p:cNvPr>
          <p:cNvGraphicFramePr/>
          <p:nvPr>
            <p:extLst>
              <p:ext uri="{D42A27DB-BD31-4B8C-83A1-F6EECF244321}">
                <p14:modId xmlns:p14="http://schemas.microsoft.com/office/powerpoint/2010/main" val="2351997893"/>
              </p:ext>
            </p:extLst>
          </p:nvPr>
        </p:nvGraphicFramePr>
        <p:xfrm>
          <a:off x="5194213" y="4073810"/>
          <a:ext cx="2619177" cy="1462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138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anim calcmode="lin" valueType="num">
                                      <p:cBhvr additive="base">
                                        <p:cTn id="1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A3D5162-6564-43CF-B4D2-4334B11FC99E}"/>
              </a:ext>
            </a:extLst>
          </p:cNvPr>
          <p:cNvSpPr>
            <a:spLocks noGrp="1"/>
          </p:cNvSpPr>
          <p:nvPr>
            <p:ph sz="quarter" idx="16"/>
          </p:nvPr>
        </p:nvSpPr>
        <p:spPr>
          <a:xfrm>
            <a:off x="329952" y="404664"/>
            <a:ext cx="8058472" cy="720080"/>
          </a:xfrm>
        </p:spPr>
        <p:txBody>
          <a:bodyPr>
            <a:noAutofit/>
          </a:bodyPr>
          <a:lstStyle/>
          <a:p>
            <a:r>
              <a:rPr lang="da-DK" sz="2800" dirty="0"/>
              <a:t>Mobning - </a:t>
            </a:r>
            <a:r>
              <a:rPr lang="da-DK" sz="2000" b="0" dirty="0"/>
              <a:t>Definition</a:t>
            </a:r>
            <a:br>
              <a:rPr lang="da-DK" sz="2000" dirty="0"/>
            </a:br>
            <a:endParaRPr lang="da-DK" sz="2000" dirty="0"/>
          </a:p>
        </p:txBody>
      </p:sp>
      <p:sp>
        <p:nvSpPr>
          <p:cNvPr id="3" name="Pladsholder til indhold 2">
            <a:extLst>
              <a:ext uri="{FF2B5EF4-FFF2-40B4-BE49-F238E27FC236}">
                <a16:creationId xmlns:a16="http://schemas.microsoft.com/office/drawing/2014/main" id="{31F161D1-6787-45CA-99D8-EEBE8A5437F3}"/>
              </a:ext>
            </a:extLst>
          </p:cNvPr>
          <p:cNvSpPr>
            <a:spLocks noGrp="1"/>
          </p:cNvSpPr>
          <p:nvPr>
            <p:ph sz="quarter" idx="15"/>
          </p:nvPr>
        </p:nvSpPr>
        <p:spPr>
          <a:xfrm>
            <a:off x="329952" y="1075915"/>
            <a:ext cx="8058472" cy="2581692"/>
          </a:xfrm>
        </p:spPr>
        <p:txBody>
          <a:bodyPr>
            <a:normAutofit lnSpcReduction="10000"/>
          </a:bodyPr>
          <a:lstStyle/>
          <a:p>
            <a:pPr marL="0" lvl="0" indent="0">
              <a:buNone/>
            </a:pPr>
            <a:r>
              <a:rPr lang="da-DK" b="1" dirty="0"/>
              <a:t>Arbejdstilsynets definition på mobning:</a:t>
            </a:r>
          </a:p>
          <a:p>
            <a:pPr marL="0" lvl="0" indent="0">
              <a:buNone/>
            </a:pPr>
            <a:r>
              <a:rPr lang="da-DK" i="1" dirty="0">
                <a:solidFill>
                  <a:schemeClr val="tx1"/>
                </a:solidFill>
              </a:rPr>
              <a:t>…når én eller flere personer </a:t>
            </a:r>
            <a:r>
              <a:rPr lang="da-DK" b="1" i="1" dirty="0">
                <a:solidFill>
                  <a:schemeClr val="tx1"/>
                </a:solidFill>
              </a:rPr>
              <a:t>regelmæssigt og over længere tid </a:t>
            </a:r>
            <a:r>
              <a:rPr lang="da-DK" i="1" dirty="0">
                <a:solidFill>
                  <a:schemeClr val="tx1"/>
                </a:solidFill>
              </a:rPr>
              <a:t>- eller </a:t>
            </a:r>
            <a:r>
              <a:rPr lang="da-DK" b="1" i="1" dirty="0">
                <a:solidFill>
                  <a:schemeClr val="tx1"/>
                </a:solidFill>
              </a:rPr>
              <a:t>gentagne gange på grov vis </a:t>
            </a:r>
            <a:r>
              <a:rPr lang="da-DK" i="1" dirty="0">
                <a:solidFill>
                  <a:schemeClr val="tx1"/>
                </a:solidFill>
              </a:rPr>
              <a:t>- udsætter en eller flere andre personer for </a:t>
            </a:r>
            <a:r>
              <a:rPr lang="da-DK" b="1" i="1" dirty="0">
                <a:solidFill>
                  <a:schemeClr val="tx1"/>
                </a:solidFill>
              </a:rPr>
              <a:t>krænkende handlinger</a:t>
            </a:r>
            <a:r>
              <a:rPr lang="da-DK" i="1" dirty="0">
                <a:solidFill>
                  <a:schemeClr val="tx1"/>
                </a:solidFill>
              </a:rPr>
              <a:t>, som vedkommende </a:t>
            </a:r>
            <a:r>
              <a:rPr lang="da-DK" b="1" i="1" dirty="0">
                <a:solidFill>
                  <a:schemeClr val="tx1"/>
                </a:solidFill>
              </a:rPr>
              <a:t>opfatter som sårende eller nedværdigende</a:t>
            </a:r>
            <a:r>
              <a:rPr lang="da-DK" i="1" dirty="0">
                <a:solidFill>
                  <a:schemeClr val="tx1"/>
                </a:solidFill>
              </a:rPr>
              <a:t>. </a:t>
            </a:r>
            <a:br>
              <a:rPr lang="da-DK" i="1" dirty="0">
                <a:solidFill>
                  <a:schemeClr val="tx1"/>
                </a:solidFill>
              </a:rPr>
            </a:br>
            <a:r>
              <a:rPr lang="da-DK" i="1" dirty="0">
                <a:solidFill>
                  <a:schemeClr val="tx1"/>
                </a:solidFill>
              </a:rPr>
              <a:t>… når de personer som de (handlingerne) rettes imod </a:t>
            </a:r>
            <a:r>
              <a:rPr lang="da-DK" b="1" i="1" dirty="0">
                <a:solidFill>
                  <a:schemeClr val="tx1"/>
                </a:solidFill>
              </a:rPr>
              <a:t>ikke er i stand til effektivt at forsvare sig</a:t>
            </a:r>
            <a:r>
              <a:rPr lang="da-DK" i="1" dirty="0">
                <a:solidFill>
                  <a:schemeClr val="tx1"/>
                </a:solidFill>
              </a:rPr>
              <a:t>.</a:t>
            </a:r>
          </a:p>
          <a:p>
            <a:pPr lvl="0"/>
            <a:endParaRPr lang="da-DK" b="1" dirty="0"/>
          </a:p>
          <a:p>
            <a:pPr lvl="0"/>
            <a:endParaRPr lang="da-DK" dirty="0"/>
          </a:p>
          <a:p>
            <a:pPr lvl="0">
              <a:buFont typeface="Wingdings" panose="05000000000000000000" pitchFamily="2" charset="2"/>
              <a:buChar char="Ø"/>
            </a:pPr>
            <a:r>
              <a:rPr lang="da-DK" dirty="0"/>
              <a:t> Udelukkelse og ignorering er også mobning</a:t>
            </a:r>
          </a:p>
          <a:p>
            <a:pPr lvl="0"/>
            <a:endParaRPr lang="da-DK" i="1" dirty="0"/>
          </a:p>
          <a:p>
            <a:pPr marL="0" indent="0">
              <a:buNone/>
            </a:pPr>
            <a:endParaRPr lang="da-DK" dirty="0"/>
          </a:p>
        </p:txBody>
      </p:sp>
      <p:sp>
        <p:nvSpPr>
          <p:cNvPr id="5" name="Pladsholder til dato 4">
            <a:extLst>
              <a:ext uri="{FF2B5EF4-FFF2-40B4-BE49-F238E27FC236}">
                <a16:creationId xmlns:a16="http://schemas.microsoft.com/office/drawing/2014/main" id="{277965F4-5B82-4A60-9679-8118A0E095F8}"/>
              </a:ext>
            </a:extLst>
          </p:cNvPr>
          <p:cNvSpPr>
            <a:spLocks noGrp="1"/>
          </p:cNvSpPr>
          <p:nvPr>
            <p:ph type="dt" sz="half" idx="2"/>
          </p:nvPr>
        </p:nvSpPr>
        <p:spPr>
          <a:xfrm>
            <a:off x="8244408" y="-27384"/>
            <a:ext cx="888053" cy="216024"/>
          </a:xfrm>
          <a:prstGeom prst="rect">
            <a:avLst/>
          </a:prstGeom>
        </p:spPr>
        <p:txBody>
          <a:bodyPr vert="horz"/>
          <a:lstStyle>
            <a:lvl1pPr marL="0" algn="ctr" rtl="0" eaLnBrk="1" latinLnBrk="0" hangingPunct="1">
              <a:defRPr kumimoji="0" lang="da-DK" sz="800" kern="1200">
                <a:solidFill>
                  <a:schemeClr val="tx1">
                    <a:tint val="65000"/>
                  </a:schemeClr>
                </a:solidFill>
                <a:latin typeface="Candara" pitchFamily="34" charset="0"/>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lstStyle>
          <a:p>
            <a:pPr algn="r"/>
            <a:fld id="{BC032250-4DB3-42B2-90A1-1224FB09648C}" type="datetime1">
              <a:rPr lang="da-DK" smtClean="0"/>
              <a:pPr algn="r"/>
              <a:t>21-11-2019</a:t>
            </a:fld>
            <a:endParaRPr lang="da-DK" dirty="0"/>
          </a:p>
        </p:txBody>
      </p:sp>
      <p:pic>
        <p:nvPicPr>
          <p:cNvPr id="6" name="Picture 2" descr="Billedresultat for arbejdstilsynet">
            <a:extLst>
              <a:ext uri="{FF2B5EF4-FFF2-40B4-BE49-F238E27FC236}">
                <a16:creationId xmlns:a16="http://schemas.microsoft.com/office/drawing/2014/main" id="{79CF91D3-C828-4E9B-95FE-0E9AB22C24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170" y="2749513"/>
            <a:ext cx="266364" cy="27042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felt 10">
            <a:extLst>
              <a:ext uri="{FF2B5EF4-FFF2-40B4-BE49-F238E27FC236}">
                <a16:creationId xmlns:a16="http://schemas.microsoft.com/office/drawing/2014/main" id="{1F84BE63-6C93-4E1F-B6A2-8959E17837A0}"/>
              </a:ext>
            </a:extLst>
          </p:cNvPr>
          <p:cNvSpPr txBox="1"/>
          <p:nvPr/>
        </p:nvSpPr>
        <p:spPr>
          <a:xfrm>
            <a:off x="657562" y="2733985"/>
            <a:ext cx="1595309" cy="307777"/>
          </a:xfrm>
          <a:prstGeom prst="rect">
            <a:avLst/>
          </a:prstGeom>
          <a:noFill/>
        </p:spPr>
        <p:txBody>
          <a:bodyPr wrap="none" rtlCol="0">
            <a:spAutoFit/>
          </a:bodyPr>
          <a:lstStyle/>
          <a:p>
            <a:r>
              <a:rPr lang="da-DK" sz="1400" dirty="0"/>
              <a:t>At-vejledning</a:t>
            </a:r>
            <a:r>
              <a:rPr lang="en-GB" sz="1400" dirty="0"/>
              <a:t> 4.3.1 </a:t>
            </a:r>
          </a:p>
        </p:txBody>
      </p:sp>
      <p:grpSp>
        <p:nvGrpSpPr>
          <p:cNvPr id="4" name="Gruppe 3">
            <a:extLst>
              <a:ext uri="{FF2B5EF4-FFF2-40B4-BE49-F238E27FC236}">
                <a16:creationId xmlns:a16="http://schemas.microsoft.com/office/drawing/2014/main" id="{ADE2E7A1-8E01-4D60-A95D-36E038ECD4D5}"/>
              </a:ext>
            </a:extLst>
          </p:cNvPr>
          <p:cNvGrpSpPr/>
          <p:nvPr/>
        </p:nvGrpSpPr>
        <p:grpSpPr>
          <a:xfrm>
            <a:off x="329952" y="3957652"/>
            <a:ext cx="8058472" cy="2755310"/>
            <a:chOff x="329952" y="4102690"/>
            <a:chExt cx="8058472" cy="2755310"/>
          </a:xfrm>
        </p:grpSpPr>
        <p:sp>
          <p:nvSpPr>
            <p:cNvPr id="9" name="Pladsholder til indhold 2">
              <a:extLst>
                <a:ext uri="{FF2B5EF4-FFF2-40B4-BE49-F238E27FC236}">
                  <a16:creationId xmlns:a16="http://schemas.microsoft.com/office/drawing/2014/main" id="{C198858A-F917-45E9-948E-0D8BAA18A69E}"/>
                </a:ext>
              </a:extLst>
            </p:cNvPr>
            <p:cNvSpPr txBox="1">
              <a:spLocks/>
            </p:cNvSpPr>
            <p:nvPr/>
          </p:nvSpPr>
          <p:spPr bwMode="auto">
            <a:xfrm>
              <a:off x="329952" y="4102690"/>
              <a:ext cx="8058472" cy="24557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1450" indent="-171450" algn="l" rtl="0" fontAlgn="base">
                <a:spcBef>
                  <a:spcPct val="20000"/>
                </a:spcBef>
                <a:spcAft>
                  <a:spcPct val="0"/>
                </a:spcAft>
                <a:buClr>
                  <a:srgbClr val="EE802C"/>
                </a:buClr>
                <a:buFont typeface="Arial" pitchFamily="34" charset="0"/>
                <a:buChar char="•"/>
                <a:defRPr lang="da-DK" sz="1800">
                  <a:solidFill>
                    <a:schemeClr val="tx1"/>
                  </a:solidFill>
                  <a:latin typeface="Candara" pitchFamily="34" charset="0"/>
                  <a:ea typeface="+mn-ea"/>
                  <a:cs typeface="+mn-cs"/>
                </a:defRPr>
              </a:lvl1pPr>
              <a:lvl2pPr marL="742950" indent="-560388" algn="l" rtl="0" fontAlgn="base">
                <a:spcBef>
                  <a:spcPct val="20000"/>
                </a:spcBef>
                <a:spcAft>
                  <a:spcPct val="0"/>
                </a:spcAft>
                <a:defRPr lang="da-DK" sz="1800">
                  <a:solidFill>
                    <a:schemeClr val="tx1">
                      <a:lumMod val="50000"/>
                      <a:lumOff val="50000"/>
                    </a:schemeClr>
                  </a:solidFill>
                  <a:latin typeface="Candara" pitchFamily="34" charset="0"/>
                  <a:ea typeface="+mn-ea"/>
                  <a:cs typeface="+mn-cs"/>
                </a:defRPr>
              </a:lvl2pPr>
              <a:lvl3pPr marL="1143000" indent="-228600" algn="l" rtl="0" fontAlgn="base">
                <a:spcBef>
                  <a:spcPct val="20000"/>
                </a:spcBef>
                <a:spcAft>
                  <a:spcPct val="0"/>
                </a:spcAft>
                <a:defRPr lang="da-DK" sz="1200">
                  <a:solidFill>
                    <a:schemeClr val="tx1"/>
                  </a:solidFill>
                  <a:latin typeface="Candara" pitchFamily="34" charset="0"/>
                  <a:ea typeface="+mn-ea"/>
                  <a:cs typeface="+mn-cs"/>
                </a:defRPr>
              </a:lvl3pPr>
              <a:lvl4pPr marL="1600200" indent="-228600" algn="l" rtl="0" fontAlgn="base">
                <a:spcBef>
                  <a:spcPct val="20000"/>
                </a:spcBef>
                <a:spcAft>
                  <a:spcPct val="0"/>
                </a:spcAft>
                <a:defRPr lang="da-DK" sz="1200">
                  <a:solidFill>
                    <a:schemeClr val="tx1"/>
                  </a:solidFill>
                  <a:latin typeface="Candara" pitchFamily="34" charset="0"/>
                  <a:ea typeface="+mn-ea"/>
                  <a:cs typeface="+mn-cs"/>
                </a:defRPr>
              </a:lvl4pPr>
              <a:lvl5pPr marL="2057400" indent="-228600" algn="l" rtl="0" fontAlgn="base">
                <a:spcBef>
                  <a:spcPct val="20000"/>
                </a:spcBef>
                <a:spcAft>
                  <a:spcPct val="0"/>
                </a:spcAft>
                <a:defRPr lang="da-DK" sz="1200">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a:lstStyle>
            <a:p>
              <a:pPr marL="0" indent="0" defTabSz="914400">
                <a:buFont typeface="Arial" pitchFamily="34" charset="0"/>
                <a:buNone/>
              </a:pPr>
              <a:r>
                <a:rPr lang="da-DK" b="1" kern="0" dirty="0"/>
                <a:t>Arbejdstilsynets definition på seksuel chikane:</a:t>
              </a:r>
            </a:p>
            <a:p>
              <a:pPr marL="0" indent="0" defTabSz="914400">
                <a:buFont typeface="Arial" pitchFamily="34" charset="0"/>
                <a:buNone/>
              </a:pPr>
              <a:r>
                <a:rPr lang="da-DK" i="1" kern="0" dirty="0"/>
                <a:t>… al form for uønsket seksuel opmærksomhed</a:t>
              </a:r>
            </a:p>
            <a:p>
              <a:pPr marL="0" indent="0" defTabSz="914400">
                <a:buFont typeface="Arial" pitchFamily="34" charset="0"/>
                <a:buNone/>
              </a:pPr>
              <a:r>
                <a:rPr lang="da-DK" sz="1600" i="1" kern="0" dirty="0"/>
                <a:t>Fx </a:t>
              </a:r>
            </a:p>
            <a:p>
              <a:pPr defTabSz="914400"/>
              <a:r>
                <a:rPr lang="da-DK" sz="1600" i="1" kern="0" dirty="0"/>
                <a:t>Uønskede berøringer</a:t>
              </a:r>
            </a:p>
            <a:p>
              <a:pPr defTabSz="914400"/>
              <a:r>
                <a:rPr lang="da-DK" sz="1600" i="1" kern="0" dirty="0"/>
                <a:t>Uønskede verbale opfordringer til seksuelt samkvem </a:t>
              </a:r>
            </a:p>
            <a:p>
              <a:pPr defTabSz="914400"/>
              <a:r>
                <a:rPr lang="da-DK" sz="1600" i="1" kern="0" dirty="0"/>
                <a:t>Sjofle vittigheder og kommentarer</a:t>
              </a:r>
            </a:p>
            <a:p>
              <a:pPr defTabSz="914400"/>
              <a:r>
                <a:rPr lang="da-DK" sz="1600" i="1" kern="0" dirty="0"/>
                <a:t>Uvedkommende forespørgsler om seksuelle emner</a:t>
              </a:r>
            </a:p>
            <a:p>
              <a:pPr defTabSz="914400"/>
              <a:r>
                <a:rPr lang="da-DK" sz="1600" i="1" kern="0" dirty="0"/>
                <a:t>Visning af pornografisk materiale</a:t>
              </a:r>
              <a:endParaRPr lang="da-DK" kern="0" dirty="0"/>
            </a:p>
          </p:txBody>
        </p:sp>
        <p:pic>
          <p:nvPicPr>
            <p:cNvPr id="10" name="Picture 2" descr="Billedresultat for arbejdstilsynet">
              <a:extLst>
                <a:ext uri="{FF2B5EF4-FFF2-40B4-BE49-F238E27FC236}">
                  <a16:creationId xmlns:a16="http://schemas.microsoft.com/office/drawing/2014/main" id="{9608179B-9EE7-4135-9798-68474F7CFB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170" y="6565751"/>
              <a:ext cx="266364" cy="270420"/>
            </a:xfrm>
            <a:prstGeom prst="rect">
              <a:avLst/>
            </a:prstGeom>
            <a:noFill/>
            <a:extLst>
              <a:ext uri="{909E8E84-426E-40DD-AFC4-6F175D3DCCD1}">
                <a14:hiddenFill xmlns:a14="http://schemas.microsoft.com/office/drawing/2010/main">
                  <a:solidFill>
                    <a:srgbClr val="FFFFFF"/>
                  </a:solidFill>
                </a14:hiddenFill>
              </a:ext>
            </a:extLst>
          </p:spPr>
        </p:pic>
        <p:sp>
          <p:nvSpPr>
            <p:cNvPr id="12" name="Tekstfelt 11">
              <a:extLst>
                <a:ext uri="{FF2B5EF4-FFF2-40B4-BE49-F238E27FC236}">
                  <a16:creationId xmlns:a16="http://schemas.microsoft.com/office/drawing/2014/main" id="{B1AD198C-CB92-45F0-8E61-2173ABA4D794}"/>
                </a:ext>
              </a:extLst>
            </p:cNvPr>
            <p:cNvSpPr txBox="1"/>
            <p:nvPr/>
          </p:nvSpPr>
          <p:spPr>
            <a:xfrm>
              <a:off x="657562" y="6550223"/>
              <a:ext cx="1595309" cy="307777"/>
            </a:xfrm>
            <a:prstGeom prst="rect">
              <a:avLst/>
            </a:prstGeom>
            <a:noFill/>
          </p:spPr>
          <p:txBody>
            <a:bodyPr wrap="none" rtlCol="0">
              <a:spAutoFit/>
            </a:bodyPr>
            <a:lstStyle/>
            <a:p>
              <a:r>
                <a:rPr lang="da-DK" sz="1400" dirty="0"/>
                <a:t>At-vejledning</a:t>
              </a:r>
              <a:r>
                <a:rPr lang="en-GB" sz="1400" dirty="0"/>
                <a:t> 4.3.1 </a:t>
              </a:r>
            </a:p>
          </p:txBody>
        </p:sp>
      </p:grpSp>
    </p:spTree>
    <p:extLst>
      <p:ext uri="{BB962C8B-B14F-4D97-AF65-F5344CB8AC3E}">
        <p14:creationId xmlns:p14="http://schemas.microsoft.com/office/powerpoint/2010/main" val="6144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84FF826-0AC6-4E81-B67A-C9912E3F5131}"/>
              </a:ext>
            </a:extLst>
          </p:cNvPr>
          <p:cNvSpPr>
            <a:spLocks noGrp="1"/>
          </p:cNvSpPr>
          <p:nvPr>
            <p:ph sz="quarter" idx="16"/>
          </p:nvPr>
        </p:nvSpPr>
        <p:spPr/>
        <p:txBody>
          <a:bodyPr/>
          <a:lstStyle/>
          <a:p>
            <a:r>
              <a:rPr lang="da-DK" dirty="0"/>
              <a:t>Hvad ligger til grund for mobning</a:t>
            </a:r>
          </a:p>
        </p:txBody>
      </p:sp>
      <p:sp>
        <p:nvSpPr>
          <p:cNvPr id="3" name="Pladsholder til indhold 2">
            <a:extLst>
              <a:ext uri="{FF2B5EF4-FFF2-40B4-BE49-F238E27FC236}">
                <a16:creationId xmlns:a16="http://schemas.microsoft.com/office/drawing/2014/main" id="{F5C6BBE7-751D-4884-9B8F-78054054501D}"/>
              </a:ext>
            </a:extLst>
          </p:cNvPr>
          <p:cNvSpPr>
            <a:spLocks noGrp="1"/>
          </p:cNvSpPr>
          <p:nvPr>
            <p:ph sz="quarter" idx="15"/>
          </p:nvPr>
        </p:nvSpPr>
        <p:spPr/>
        <p:txBody>
          <a:bodyPr/>
          <a:lstStyle/>
          <a:p>
            <a:r>
              <a:rPr lang="da-DK" dirty="0"/>
              <a:t>Rovmobning</a:t>
            </a:r>
          </a:p>
          <a:p>
            <a:endParaRPr lang="da-DK" dirty="0"/>
          </a:p>
          <a:p>
            <a:r>
              <a:rPr lang="da-DK" dirty="0"/>
              <a:t>Konfliktmobning</a:t>
            </a:r>
          </a:p>
          <a:p>
            <a:endParaRPr lang="da-DK" dirty="0"/>
          </a:p>
          <a:p>
            <a:endParaRPr lang="da-DK" dirty="0"/>
          </a:p>
          <a:p>
            <a:endParaRPr lang="da-DK" dirty="0"/>
          </a:p>
        </p:txBody>
      </p:sp>
      <p:sp>
        <p:nvSpPr>
          <p:cNvPr id="4" name="Pladsholder til slidenummer 3">
            <a:extLst>
              <a:ext uri="{FF2B5EF4-FFF2-40B4-BE49-F238E27FC236}">
                <a16:creationId xmlns:a16="http://schemas.microsoft.com/office/drawing/2014/main" id="{57FA61F1-4A25-46BF-9576-994AA4515BBC}"/>
              </a:ext>
            </a:extLst>
          </p:cNvPr>
          <p:cNvSpPr>
            <a:spLocks noGrp="1"/>
          </p:cNvSpPr>
          <p:nvPr>
            <p:ph type="sldNum" sz="quarter" idx="17"/>
          </p:nvPr>
        </p:nvSpPr>
        <p:spPr/>
        <p:txBody>
          <a:bodyPr/>
          <a:lstStyle/>
          <a:p>
            <a:pPr defTabSz="914400">
              <a:defRPr/>
            </a:pPr>
            <a:fld id="{D3F37686-F575-4410-A8C9-8F57919EDE13}" type="slidenum">
              <a:rPr lang="da-DK" smtClean="0">
                <a:solidFill>
                  <a:srgbClr val="000000"/>
                </a:solidFill>
              </a:rPr>
              <a:pPr defTabSz="914400">
                <a:defRPr/>
              </a:pPr>
              <a:t>6</a:t>
            </a:fld>
            <a:endParaRPr lang="da-DK" dirty="0">
              <a:solidFill>
                <a:srgbClr val="000000"/>
              </a:solidFill>
            </a:endParaRPr>
          </a:p>
        </p:txBody>
      </p:sp>
      <p:sp>
        <p:nvSpPr>
          <p:cNvPr id="5" name="Pladsholder til dato 4">
            <a:extLst>
              <a:ext uri="{FF2B5EF4-FFF2-40B4-BE49-F238E27FC236}">
                <a16:creationId xmlns:a16="http://schemas.microsoft.com/office/drawing/2014/main" id="{7B0F5CEF-3595-4A96-B90C-0393AD5C4FB7}"/>
              </a:ext>
            </a:extLst>
          </p:cNvPr>
          <p:cNvSpPr>
            <a:spLocks noGrp="1"/>
          </p:cNvSpPr>
          <p:nvPr>
            <p:ph type="dt" sz="half" idx="18"/>
          </p:nvPr>
        </p:nvSpPr>
        <p:spPr/>
        <p:txBody>
          <a:bodyPr/>
          <a:lstStyle/>
          <a:p>
            <a:pPr>
              <a:defRPr/>
            </a:pPr>
            <a:fld id="{3E30E207-3D01-429E-8169-4D783FF5577E}" type="datetime1">
              <a:rPr lang="da-DK" smtClean="0">
                <a:solidFill>
                  <a:srgbClr val="000000">
                    <a:tint val="65000"/>
                  </a:srgbClr>
                </a:solidFill>
              </a:rPr>
              <a:pPr>
                <a:defRPr/>
              </a:pPr>
              <a:t>21-11-2019</a:t>
            </a:fld>
            <a:endParaRPr lang="da-DK" dirty="0">
              <a:solidFill>
                <a:srgbClr val="000000">
                  <a:tint val="65000"/>
                </a:srgbClr>
              </a:solidFill>
            </a:endParaRPr>
          </a:p>
        </p:txBody>
      </p:sp>
      <p:sp>
        <p:nvSpPr>
          <p:cNvPr id="6" name="Text Box 4">
            <a:extLst>
              <a:ext uri="{FF2B5EF4-FFF2-40B4-BE49-F238E27FC236}">
                <a16:creationId xmlns:a16="http://schemas.microsoft.com/office/drawing/2014/main" id="{F6944C67-E482-459B-8E15-AA2A4F400F04}"/>
              </a:ext>
            </a:extLst>
          </p:cNvPr>
          <p:cNvSpPr txBox="1">
            <a:spLocks noChangeArrowheads="1"/>
          </p:cNvSpPr>
          <p:nvPr/>
        </p:nvSpPr>
        <p:spPr bwMode="auto">
          <a:xfrm>
            <a:off x="1757973" y="4953588"/>
            <a:ext cx="971550" cy="1079500"/>
          </a:xfrm>
          <a:prstGeom prst="rect">
            <a:avLst/>
          </a:prstGeom>
          <a:solidFill>
            <a:srgbClr val="339966"/>
          </a:solidFill>
          <a:ln w="9525">
            <a:solidFill>
              <a:schemeClr val="tx1"/>
            </a:solidFill>
            <a:miter lim="800000"/>
            <a:headEnd/>
            <a:tailEnd/>
          </a:ln>
        </p:spPr>
        <p:txBody>
          <a:bodyPr/>
          <a:lstStyle/>
          <a:p>
            <a:pPr defTabSz="914400" fontAlgn="base">
              <a:spcBef>
                <a:spcPct val="0"/>
              </a:spcBef>
              <a:spcAft>
                <a:spcPct val="0"/>
              </a:spcAft>
            </a:pPr>
            <a:r>
              <a:rPr lang="da-DK" sz="1200" dirty="0"/>
              <a:t>Fokus på sag</a:t>
            </a:r>
            <a:endParaRPr lang="da-DK" sz="1200" i="1" dirty="0"/>
          </a:p>
          <a:p>
            <a:pPr defTabSz="914400" fontAlgn="base">
              <a:spcBef>
                <a:spcPct val="0"/>
              </a:spcBef>
              <a:spcAft>
                <a:spcPct val="0"/>
              </a:spcAft>
            </a:pPr>
            <a:r>
              <a:rPr lang="da-DK" sz="1200" i="1" dirty="0"/>
              <a:t>”Vi er uenige om noget”</a:t>
            </a:r>
            <a:r>
              <a:rPr lang="da-DK" sz="1200" dirty="0"/>
              <a:t> </a:t>
            </a:r>
          </a:p>
        </p:txBody>
      </p:sp>
      <p:sp>
        <p:nvSpPr>
          <p:cNvPr id="7" name="Text Box 5">
            <a:extLst>
              <a:ext uri="{FF2B5EF4-FFF2-40B4-BE49-F238E27FC236}">
                <a16:creationId xmlns:a16="http://schemas.microsoft.com/office/drawing/2014/main" id="{3180CD17-0F5C-42C4-B8A7-A4EFFCC5FEEA}"/>
              </a:ext>
            </a:extLst>
          </p:cNvPr>
          <p:cNvSpPr txBox="1">
            <a:spLocks noChangeArrowheads="1"/>
          </p:cNvSpPr>
          <p:nvPr/>
        </p:nvSpPr>
        <p:spPr bwMode="auto">
          <a:xfrm>
            <a:off x="2700948" y="4173612"/>
            <a:ext cx="971550" cy="1862001"/>
          </a:xfrm>
          <a:prstGeom prst="rect">
            <a:avLst/>
          </a:prstGeom>
          <a:solidFill>
            <a:srgbClr val="FFFF99"/>
          </a:solidFill>
          <a:ln w="9525">
            <a:solidFill>
              <a:schemeClr val="tx1"/>
            </a:solidFill>
            <a:miter lim="800000"/>
            <a:headEnd/>
            <a:tailEnd/>
          </a:ln>
        </p:spPr>
        <p:txBody>
          <a:bodyPr wrap="none"/>
          <a:lstStyle/>
          <a:p>
            <a:pPr defTabSz="914400" fontAlgn="base">
              <a:spcBef>
                <a:spcPct val="0"/>
              </a:spcBef>
              <a:spcAft>
                <a:spcPct val="0"/>
              </a:spcAft>
            </a:pPr>
            <a:r>
              <a:rPr lang="da-DK" sz="1200" dirty="0">
                <a:solidFill>
                  <a:srgbClr val="000000"/>
                </a:solidFill>
              </a:rPr>
              <a:t>Fokus på </a:t>
            </a:r>
          </a:p>
          <a:p>
            <a:pPr defTabSz="914400" fontAlgn="base">
              <a:spcBef>
                <a:spcPct val="0"/>
              </a:spcBef>
              <a:spcAft>
                <a:spcPct val="0"/>
              </a:spcAft>
            </a:pPr>
            <a:r>
              <a:rPr lang="da-DK" sz="1200" dirty="0">
                <a:solidFill>
                  <a:srgbClr val="000000"/>
                </a:solidFill>
              </a:rPr>
              <a:t>Det </a:t>
            </a:r>
            <a:br>
              <a:rPr lang="da-DK" sz="1200" dirty="0">
                <a:solidFill>
                  <a:srgbClr val="000000"/>
                </a:solidFill>
              </a:rPr>
            </a:br>
            <a:r>
              <a:rPr lang="da-DK" sz="1200" dirty="0">
                <a:solidFill>
                  <a:srgbClr val="000000"/>
                </a:solidFill>
              </a:rPr>
              <a:t>personlige.</a:t>
            </a:r>
          </a:p>
          <a:p>
            <a:pPr defTabSz="914400" fontAlgn="base">
              <a:spcBef>
                <a:spcPct val="0"/>
              </a:spcBef>
              <a:spcAft>
                <a:spcPct val="0"/>
              </a:spcAft>
            </a:pPr>
            <a:r>
              <a:rPr lang="da-DK" sz="1200" i="1" dirty="0">
                <a:solidFill>
                  <a:srgbClr val="000000"/>
                </a:solidFill>
              </a:rPr>
              <a:t>”Hvorfor </a:t>
            </a:r>
            <a:br>
              <a:rPr lang="da-DK" sz="1200" i="1" dirty="0">
                <a:solidFill>
                  <a:srgbClr val="000000"/>
                </a:solidFill>
              </a:rPr>
            </a:br>
            <a:r>
              <a:rPr lang="da-DK" sz="1200" i="1" dirty="0">
                <a:solidFill>
                  <a:srgbClr val="000000"/>
                </a:solidFill>
              </a:rPr>
              <a:t>blander du </a:t>
            </a:r>
            <a:br>
              <a:rPr lang="da-DK" sz="1200" i="1" dirty="0">
                <a:solidFill>
                  <a:srgbClr val="000000"/>
                </a:solidFill>
              </a:rPr>
            </a:br>
            <a:r>
              <a:rPr lang="da-DK" sz="1200" i="1" dirty="0">
                <a:solidFill>
                  <a:srgbClr val="000000"/>
                </a:solidFill>
              </a:rPr>
              <a:t>dig?</a:t>
            </a:r>
            <a:br>
              <a:rPr lang="da-DK" sz="1200" i="1" dirty="0">
                <a:solidFill>
                  <a:srgbClr val="000000"/>
                </a:solidFill>
              </a:rPr>
            </a:br>
            <a:r>
              <a:rPr lang="da-DK" sz="1200" i="1" dirty="0">
                <a:solidFill>
                  <a:srgbClr val="000000"/>
                </a:solidFill>
              </a:rPr>
              <a:t>Selvfølgelig</a:t>
            </a:r>
            <a:br>
              <a:rPr lang="da-DK" sz="1200" i="1" dirty="0">
                <a:solidFill>
                  <a:srgbClr val="000000"/>
                </a:solidFill>
              </a:rPr>
            </a:br>
            <a:r>
              <a:rPr lang="da-DK" sz="1200" i="1" dirty="0">
                <a:solidFill>
                  <a:srgbClr val="000000"/>
                </a:solidFill>
              </a:rPr>
              <a:t>mener xx </a:t>
            </a:r>
            <a:br>
              <a:rPr lang="da-DK" sz="1200" i="1" dirty="0">
                <a:solidFill>
                  <a:srgbClr val="000000"/>
                </a:solidFill>
              </a:rPr>
            </a:br>
            <a:r>
              <a:rPr lang="da-DK" sz="1200" i="1" dirty="0">
                <a:solidFill>
                  <a:srgbClr val="000000"/>
                </a:solidFill>
              </a:rPr>
              <a:t>sådan”</a:t>
            </a:r>
          </a:p>
        </p:txBody>
      </p:sp>
      <p:sp>
        <p:nvSpPr>
          <p:cNvPr id="8" name="Text Box 6">
            <a:extLst>
              <a:ext uri="{FF2B5EF4-FFF2-40B4-BE49-F238E27FC236}">
                <a16:creationId xmlns:a16="http://schemas.microsoft.com/office/drawing/2014/main" id="{344BF98B-2B51-4879-A6F9-E559A7A7D143}"/>
              </a:ext>
            </a:extLst>
          </p:cNvPr>
          <p:cNvSpPr txBox="1">
            <a:spLocks noChangeArrowheads="1"/>
          </p:cNvSpPr>
          <p:nvPr/>
        </p:nvSpPr>
        <p:spPr bwMode="auto">
          <a:xfrm>
            <a:off x="3639826" y="3876613"/>
            <a:ext cx="991522" cy="2159000"/>
          </a:xfrm>
          <a:prstGeom prst="rect">
            <a:avLst/>
          </a:prstGeom>
          <a:solidFill>
            <a:srgbClr val="FFFF00"/>
          </a:solidFill>
          <a:ln w="9525">
            <a:solidFill>
              <a:schemeClr val="tx1"/>
            </a:solidFill>
            <a:miter lim="800000"/>
            <a:headEnd/>
            <a:tailEnd/>
          </a:ln>
        </p:spPr>
        <p:txBody>
          <a:bodyPr wrap="none"/>
          <a:lstStyle/>
          <a:p>
            <a:pPr defTabSz="914400" fontAlgn="base">
              <a:spcBef>
                <a:spcPct val="0"/>
              </a:spcBef>
              <a:spcAft>
                <a:spcPct val="0"/>
              </a:spcAft>
            </a:pPr>
            <a:r>
              <a:rPr lang="da-DK" sz="1200" dirty="0">
                <a:solidFill>
                  <a:srgbClr val="000000"/>
                </a:solidFill>
              </a:rPr>
              <a:t>Tidligere </a:t>
            </a:r>
          </a:p>
          <a:p>
            <a:pPr defTabSz="914400" fontAlgn="base">
              <a:spcBef>
                <a:spcPct val="0"/>
              </a:spcBef>
              <a:spcAft>
                <a:spcPct val="0"/>
              </a:spcAft>
            </a:pPr>
            <a:r>
              <a:rPr lang="da-DK" sz="1200" dirty="0">
                <a:solidFill>
                  <a:srgbClr val="000000"/>
                </a:solidFill>
              </a:rPr>
              <a:t>oplevelser</a:t>
            </a:r>
          </a:p>
          <a:p>
            <a:pPr defTabSz="914400" fontAlgn="base">
              <a:spcBef>
                <a:spcPct val="0"/>
              </a:spcBef>
              <a:spcAft>
                <a:spcPct val="0"/>
              </a:spcAft>
            </a:pPr>
            <a:r>
              <a:rPr lang="da-DK" sz="1200" dirty="0">
                <a:solidFill>
                  <a:srgbClr val="000000"/>
                </a:solidFill>
              </a:rPr>
              <a:t>huskes.</a:t>
            </a:r>
          </a:p>
          <a:p>
            <a:pPr defTabSz="914400" fontAlgn="base">
              <a:spcBef>
                <a:spcPct val="0"/>
              </a:spcBef>
              <a:spcAft>
                <a:spcPct val="0"/>
              </a:spcAft>
            </a:pPr>
            <a:r>
              <a:rPr lang="da-DK" sz="1200" i="1" dirty="0">
                <a:solidFill>
                  <a:srgbClr val="000000"/>
                </a:solidFill>
              </a:rPr>
              <a:t>”Sådan gjorde </a:t>
            </a:r>
          </a:p>
          <a:p>
            <a:pPr defTabSz="914400" fontAlgn="base">
              <a:spcBef>
                <a:spcPct val="0"/>
              </a:spcBef>
              <a:spcAft>
                <a:spcPct val="0"/>
              </a:spcAft>
            </a:pPr>
            <a:r>
              <a:rPr lang="da-DK" sz="1200" i="1" dirty="0">
                <a:solidFill>
                  <a:srgbClr val="000000"/>
                </a:solidFill>
              </a:rPr>
              <a:t>du også </a:t>
            </a:r>
            <a:br>
              <a:rPr lang="da-DK" sz="1200" i="1" dirty="0">
                <a:solidFill>
                  <a:srgbClr val="000000"/>
                </a:solidFill>
              </a:rPr>
            </a:br>
            <a:r>
              <a:rPr lang="da-DK" sz="1200" i="1" dirty="0">
                <a:solidFill>
                  <a:srgbClr val="000000"/>
                </a:solidFill>
              </a:rPr>
              <a:t>dengang…”</a:t>
            </a:r>
          </a:p>
          <a:p>
            <a:pPr defTabSz="914400" fontAlgn="base">
              <a:spcBef>
                <a:spcPct val="0"/>
              </a:spcBef>
              <a:spcAft>
                <a:spcPct val="0"/>
              </a:spcAft>
            </a:pPr>
            <a:r>
              <a:rPr lang="da-DK" sz="1200" i="1" dirty="0">
                <a:solidFill>
                  <a:srgbClr val="000000"/>
                </a:solidFill>
              </a:rPr>
              <a:t>… sådan gør </a:t>
            </a:r>
            <a:br>
              <a:rPr lang="da-DK" sz="1200" i="1" dirty="0">
                <a:solidFill>
                  <a:srgbClr val="000000"/>
                </a:solidFill>
              </a:rPr>
            </a:br>
            <a:r>
              <a:rPr lang="da-DK" sz="1200" i="1" dirty="0">
                <a:solidFill>
                  <a:srgbClr val="000000"/>
                </a:solidFill>
              </a:rPr>
              <a:t>du altid”</a:t>
            </a:r>
          </a:p>
          <a:p>
            <a:pPr defTabSz="914400" fontAlgn="base">
              <a:spcBef>
                <a:spcPct val="0"/>
              </a:spcBef>
              <a:spcAft>
                <a:spcPct val="0"/>
              </a:spcAft>
            </a:pPr>
            <a:endParaRPr lang="da-DK" sz="1200" dirty="0">
              <a:solidFill>
                <a:srgbClr val="000000"/>
              </a:solidFill>
            </a:endParaRPr>
          </a:p>
        </p:txBody>
      </p:sp>
      <p:sp>
        <p:nvSpPr>
          <p:cNvPr id="9" name="Text Box 8">
            <a:extLst>
              <a:ext uri="{FF2B5EF4-FFF2-40B4-BE49-F238E27FC236}">
                <a16:creationId xmlns:a16="http://schemas.microsoft.com/office/drawing/2014/main" id="{929C4CF1-4009-458E-9207-C47BABDDE296}"/>
              </a:ext>
            </a:extLst>
          </p:cNvPr>
          <p:cNvSpPr txBox="1">
            <a:spLocks noChangeArrowheads="1"/>
          </p:cNvSpPr>
          <p:nvPr/>
        </p:nvSpPr>
        <p:spPr bwMode="auto">
          <a:xfrm>
            <a:off x="1731065" y="4547738"/>
            <a:ext cx="890587" cy="276999"/>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da-DK" sz="1200" dirty="0">
                <a:solidFill>
                  <a:srgbClr val="000000"/>
                </a:solidFill>
              </a:rPr>
              <a:t>Uenighed</a:t>
            </a:r>
          </a:p>
        </p:txBody>
      </p:sp>
      <p:sp>
        <p:nvSpPr>
          <p:cNvPr id="10" name="Text Box 10">
            <a:extLst>
              <a:ext uri="{FF2B5EF4-FFF2-40B4-BE49-F238E27FC236}">
                <a16:creationId xmlns:a16="http://schemas.microsoft.com/office/drawing/2014/main" id="{D4B429D4-8139-452D-A112-184B30F82F4C}"/>
              </a:ext>
            </a:extLst>
          </p:cNvPr>
          <p:cNvSpPr txBox="1">
            <a:spLocks noChangeArrowheads="1"/>
          </p:cNvSpPr>
          <p:nvPr/>
        </p:nvSpPr>
        <p:spPr bwMode="auto">
          <a:xfrm>
            <a:off x="3672498" y="3392289"/>
            <a:ext cx="1008063" cy="457200"/>
          </a:xfrm>
          <a:prstGeom prst="rect">
            <a:avLst/>
          </a:prstGeom>
          <a:noFill/>
          <a:ln w="9525">
            <a:noFill/>
            <a:miter lim="800000"/>
            <a:headEnd/>
            <a:tailEnd/>
          </a:ln>
        </p:spPr>
        <p:txBody>
          <a:bodyPr>
            <a:spAutoFit/>
          </a:bodyPr>
          <a:lstStyle/>
          <a:p>
            <a:pPr defTabSz="914400" fontAlgn="base">
              <a:spcBef>
                <a:spcPct val="0"/>
              </a:spcBef>
              <a:spcAft>
                <a:spcPct val="0"/>
              </a:spcAft>
            </a:pPr>
            <a:r>
              <a:rPr lang="da-DK" sz="1200" dirty="0">
                <a:solidFill>
                  <a:srgbClr val="000000"/>
                </a:solidFill>
              </a:rPr>
              <a:t>Problemet vokser</a:t>
            </a:r>
          </a:p>
        </p:txBody>
      </p:sp>
      <p:sp>
        <p:nvSpPr>
          <p:cNvPr id="11" name="Text Box 11">
            <a:extLst>
              <a:ext uri="{FF2B5EF4-FFF2-40B4-BE49-F238E27FC236}">
                <a16:creationId xmlns:a16="http://schemas.microsoft.com/office/drawing/2014/main" id="{AAD56342-3B6E-4A6A-A9DB-35671F31F5C3}"/>
              </a:ext>
            </a:extLst>
          </p:cNvPr>
          <p:cNvSpPr txBox="1">
            <a:spLocks noChangeArrowheads="1"/>
          </p:cNvSpPr>
          <p:nvPr/>
        </p:nvSpPr>
        <p:spPr bwMode="auto">
          <a:xfrm>
            <a:off x="4624998" y="3336863"/>
            <a:ext cx="971550" cy="2698750"/>
          </a:xfrm>
          <a:prstGeom prst="rect">
            <a:avLst/>
          </a:prstGeom>
          <a:solidFill>
            <a:srgbClr val="FFCC00"/>
          </a:solidFill>
          <a:ln w="9525">
            <a:solidFill>
              <a:schemeClr val="tx1"/>
            </a:solidFill>
            <a:miter lim="800000"/>
            <a:headEnd/>
            <a:tailEnd/>
          </a:ln>
        </p:spPr>
        <p:txBody>
          <a:bodyPr wrap="none"/>
          <a:lstStyle/>
          <a:p>
            <a:pPr defTabSz="914400" fontAlgn="base">
              <a:spcBef>
                <a:spcPct val="0"/>
              </a:spcBef>
              <a:spcAft>
                <a:spcPct val="0"/>
              </a:spcAft>
            </a:pPr>
            <a:r>
              <a:rPr lang="da-DK" sz="1200" dirty="0">
                <a:solidFill>
                  <a:srgbClr val="000000"/>
                </a:solidFill>
              </a:rPr>
              <a:t>Ignorerer, </a:t>
            </a:r>
          </a:p>
          <a:p>
            <a:pPr defTabSz="914400" fontAlgn="base">
              <a:spcBef>
                <a:spcPct val="0"/>
              </a:spcBef>
              <a:spcAft>
                <a:spcPct val="0"/>
              </a:spcAft>
            </a:pPr>
            <a:r>
              <a:rPr lang="da-DK" sz="1200" dirty="0">
                <a:solidFill>
                  <a:srgbClr val="000000"/>
                </a:solidFill>
              </a:rPr>
              <a:t>himmel-</a:t>
            </a:r>
          </a:p>
          <a:p>
            <a:pPr defTabSz="914400" fontAlgn="base">
              <a:spcBef>
                <a:spcPct val="0"/>
              </a:spcBef>
              <a:spcAft>
                <a:spcPct val="0"/>
              </a:spcAft>
            </a:pPr>
            <a:r>
              <a:rPr lang="da-DK" sz="1200" dirty="0">
                <a:solidFill>
                  <a:srgbClr val="000000"/>
                </a:solidFill>
              </a:rPr>
              <a:t>vendte </a:t>
            </a:r>
          </a:p>
          <a:p>
            <a:pPr defTabSz="914400" fontAlgn="base">
              <a:spcBef>
                <a:spcPct val="0"/>
              </a:spcBef>
              <a:spcAft>
                <a:spcPct val="0"/>
              </a:spcAft>
            </a:pPr>
            <a:r>
              <a:rPr lang="da-DK" sz="1200" dirty="0">
                <a:solidFill>
                  <a:srgbClr val="000000"/>
                </a:solidFill>
              </a:rPr>
              <a:t>øjne.</a:t>
            </a:r>
          </a:p>
          <a:p>
            <a:pPr defTabSz="914400" fontAlgn="base">
              <a:spcBef>
                <a:spcPct val="0"/>
              </a:spcBef>
              <a:spcAft>
                <a:spcPct val="0"/>
              </a:spcAft>
            </a:pPr>
            <a:r>
              <a:rPr lang="da-DK" sz="1200" i="1" dirty="0">
                <a:solidFill>
                  <a:srgbClr val="000000"/>
                </a:solidFill>
              </a:rPr>
              <a:t>”Jeg gider </a:t>
            </a:r>
          </a:p>
          <a:p>
            <a:pPr defTabSz="914400" fontAlgn="base">
              <a:spcBef>
                <a:spcPct val="0"/>
              </a:spcBef>
              <a:spcAft>
                <a:spcPct val="0"/>
              </a:spcAft>
            </a:pPr>
            <a:r>
              <a:rPr lang="da-DK" sz="1200" i="1" dirty="0">
                <a:solidFill>
                  <a:srgbClr val="000000"/>
                </a:solidFill>
              </a:rPr>
              <a:t>ikke høre </a:t>
            </a:r>
          </a:p>
          <a:p>
            <a:pPr defTabSz="914400" fontAlgn="base">
              <a:spcBef>
                <a:spcPct val="0"/>
              </a:spcBef>
              <a:spcAft>
                <a:spcPct val="0"/>
              </a:spcAft>
            </a:pPr>
            <a:r>
              <a:rPr lang="da-DK" sz="1200" i="1" dirty="0">
                <a:solidFill>
                  <a:srgbClr val="000000"/>
                </a:solidFill>
              </a:rPr>
              <a:t>på det </a:t>
            </a:r>
            <a:br>
              <a:rPr lang="da-DK" sz="1200" i="1" dirty="0">
                <a:solidFill>
                  <a:srgbClr val="000000"/>
                </a:solidFill>
              </a:rPr>
            </a:br>
            <a:r>
              <a:rPr lang="da-DK" sz="1200" i="1" dirty="0">
                <a:solidFill>
                  <a:srgbClr val="000000"/>
                </a:solidFill>
              </a:rPr>
              <a:t>mere”</a:t>
            </a:r>
          </a:p>
          <a:p>
            <a:pPr defTabSz="914400" fontAlgn="base">
              <a:spcBef>
                <a:spcPct val="0"/>
              </a:spcBef>
              <a:spcAft>
                <a:spcPct val="0"/>
              </a:spcAft>
            </a:pPr>
            <a:endParaRPr lang="da-DK" sz="1200" i="1" dirty="0">
              <a:solidFill>
                <a:srgbClr val="000000"/>
              </a:solidFill>
            </a:endParaRPr>
          </a:p>
          <a:p>
            <a:pPr defTabSz="914400" fontAlgn="base">
              <a:spcBef>
                <a:spcPct val="0"/>
              </a:spcBef>
              <a:spcAft>
                <a:spcPct val="0"/>
              </a:spcAft>
            </a:pPr>
            <a:r>
              <a:rPr lang="da-DK" sz="1200" i="1" dirty="0" err="1">
                <a:solidFill>
                  <a:srgbClr val="000000"/>
                </a:solidFill>
              </a:rPr>
              <a:t>Kropsprog</a:t>
            </a:r>
            <a:endParaRPr lang="da-DK" sz="1200" i="1" dirty="0">
              <a:solidFill>
                <a:srgbClr val="000000"/>
              </a:solidFill>
            </a:endParaRPr>
          </a:p>
        </p:txBody>
      </p:sp>
      <p:sp>
        <p:nvSpPr>
          <p:cNvPr id="12" name="Text Box 12">
            <a:extLst>
              <a:ext uri="{FF2B5EF4-FFF2-40B4-BE49-F238E27FC236}">
                <a16:creationId xmlns:a16="http://schemas.microsoft.com/office/drawing/2014/main" id="{A9D96F91-8107-4340-9010-2DDEA4A14F4D}"/>
              </a:ext>
            </a:extLst>
          </p:cNvPr>
          <p:cNvSpPr txBox="1">
            <a:spLocks noChangeArrowheads="1"/>
          </p:cNvSpPr>
          <p:nvPr/>
        </p:nvSpPr>
        <p:spPr bwMode="auto">
          <a:xfrm>
            <a:off x="4609123" y="2851150"/>
            <a:ext cx="863600" cy="457200"/>
          </a:xfrm>
          <a:prstGeom prst="rect">
            <a:avLst/>
          </a:prstGeom>
          <a:noFill/>
          <a:ln w="9525">
            <a:noFill/>
            <a:miter lim="800000"/>
            <a:headEnd/>
            <a:tailEnd/>
          </a:ln>
        </p:spPr>
        <p:txBody>
          <a:bodyPr>
            <a:spAutoFit/>
          </a:bodyPr>
          <a:lstStyle/>
          <a:p>
            <a:pPr defTabSz="914400" fontAlgn="base">
              <a:spcBef>
                <a:spcPct val="0"/>
              </a:spcBef>
              <a:spcAft>
                <a:spcPct val="0"/>
              </a:spcAft>
            </a:pPr>
            <a:r>
              <a:rPr lang="da-DK" sz="1200" dirty="0">
                <a:solidFill>
                  <a:srgbClr val="000000"/>
                </a:solidFill>
              </a:rPr>
              <a:t>Samtale opgives</a:t>
            </a:r>
          </a:p>
        </p:txBody>
      </p:sp>
      <p:sp>
        <p:nvSpPr>
          <p:cNvPr id="13" name="Text Box 13">
            <a:extLst>
              <a:ext uri="{FF2B5EF4-FFF2-40B4-BE49-F238E27FC236}">
                <a16:creationId xmlns:a16="http://schemas.microsoft.com/office/drawing/2014/main" id="{6271E5C4-6963-46BE-A6E6-E17ADAFF0F97}"/>
              </a:ext>
            </a:extLst>
          </p:cNvPr>
          <p:cNvSpPr txBox="1">
            <a:spLocks noChangeArrowheads="1"/>
          </p:cNvSpPr>
          <p:nvPr/>
        </p:nvSpPr>
        <p:spPr bwMode="auto">
          <a:xfrm>
            <a:off x="5513998" y="2797113"/>
            <a:ext cx="971550" cy="3238500"/>
          </a:xfrm>
          <a:prstGeom prst="rect">
            <a:avLst/>
          </a:prstGeom>
          <a:solidFill>
            <a:srgbClr val="FF9900"/>
          </a:solidFill>
          <a:ln w="9525">
            <a:solidFill>
              <a:schemeClr val="tx1"/>
            </a:solidFill>
            <a:miter lim="800000"/>
            <a:headEnd/>
            <a:tailEnd/>
          </a:ln>
        </p:spPr>
        <p:txBody>
          <a:bodyPr wrap="none"/>
          <a:lstStyle/>
          <a:p>
            <a:pPr defTabSz="914400" fontAlgn="base">
              <a:spcBef>
                <a:spcPct val="0"/>
              </a:spcBef>
              <a:spcAft>
                <a:spcPct val="0"/>
              </a:spcAft>
            </a:pPr>
            <a:r>
              <a:rPr lang="da-DK" sz="1200" i="1" dirty="0">
                <a:solidFill>
                  <a:srgbClr val="000000"/>
                </a:solidFill>
              </a:rPr>
              <a:t>Alliancer</a:t>
            </a:r>
          </a:p>
          <a:p>
            <a:pPr defTabSz="914400" fontAlgn="base">
              <a:spcBef>
                <a:spcPct val="0"/>
              </a:spcBef>
              <a:spcAft>
                <a:spcPct val="0"/>
              </a:spcAft>
            </a:pPr>
            <a:r>
              <a:rPr lang="da-DK" sz="1800" i="1" dirty="0">
                <a:solidFill>
                  <a:srgbClr val="000000"/>
                </a:solidFill>
              </a:rPr>
              <a:t>”</a:t>
            </a:r>
            <a:r>
              <a:rPr lang="da-DK" sz="1200" i="1" dirty="0">
                <a:solidFill>
                  <a:srgbClr val="000000"/>
                </a:solidFill>
              </a:rPr>
              <a:t>Det er os</a:t>
            </a:r>
          </a:p>
          <a:p>
            <a:pPr defTabSz="914400" fontAlgn="base">
              <a:spcBef>
                <a:spcPct val="0"/>
              </a:spcBef>
              <a:spcAft>
                <a:spcPct val="0"/>
              </a:spcAft>
            </a:pPr>
            <a:r>
              <a:rPr lang="da-DK" sz="1200" i="1" dirty="0">
                <a:solidFill>
                  <a:srgbClr val="000000"/>
                </a:solidFill>
              </a:rPr>
              <a:t>mod de</a:t>
            </a:r>
          </a:p>
          <a:p>
            <a:pPr defTabSz="914400" fontAlgn="base">
              <a:spcBef>
                <a:spcPct val="0"/>
              </a:spcBef>
              <a:spcAft>
                <a:spcPct val="0"/>
              </a:spcAft>
            </a:pPr>
            <a:r>
              <a:rPr lang="da-DK" sz="1200" i="1" dirty="0">
                <a:solidFill>
                  <a:srgbClr val="000000"/>
                </a:solidFill>
              </a:rPr>
              <a:t>andre – vi </a:t>
            </a:r>
          </a:p>
          <a:p>
            <a:pPr defTabSz="914400" fontAlgn="base">
              <a:spcBef>
                <a:spcPct val="0"/>
              </a:spcBef>
              <a:spcAft>
                <a:spcPct val="0"/>
              </a:spcAft>
            </a:pPr>
            <a:r>
              <a:rPr lang="da-DK" sz="1200" i="1" dirty="0">
                <a:solidFill>
                  <a:srgbClr val="000000"/>
                </a:solidFill>
              </a:rPr>
              <a:t>har ret, de </a:t>
            </a:r>
          </a:p>
          <a:p>
            <a:pPr defTabSz="914400" fontAlgn="base">
              <a:spcBef>
                <a:spcPct val="0"/>
              </a:spcBef>
              <a:spcAft>
                <a:spcPct val="0"/>
              </a:spcAft>
            </a:pPr>
            <a:r>
              <a:rPr lang="da-DK" sz="1200" i="1" dirty="0">
                <a:solidFill>
                  <a:srgbClr val="000000"/>
                </a:solidFill>
              </a:rPr>
              <a:t>har uret”</a:t>
            </a:r>
            <a:r>
              <a:rPr lang="da-DK" sz="1200" dirty="0">
                <a:solidFill>
                  <a:srgbClr val="000000"/>
                </a:solidFill>
              </a:rPr>
              <a:t> </a:t>
            </a:r>
          </a:p>
        </p:txBody>
      </p:sp>
      <p:sp>
        <p:nvSpPr>
          <p:cNvPr id="14" name="Text Box 14">
            <a:extLst>
              <a:ext uri="{FF2B5EF4-FFF2-40B4-BE49-F238E27FC236}">
                <a16:creationId xmlns:a16="http://schemas.microsoft.com/office/drawing/2014/main" id="{4EDCFAAC-88EE-4B6A-8844-32F82B27781E}"/>
              </a:ext>
            </a:extLst>
          </p:cNvPr>
          <p:cNvSpPr txBox="1">
            <a:spLocks noChangeArrowheads="1"/>
          </p:cNvSpPr>
          <p:nvPr/>
        </p:nvSpPr>
        <p:spPr bwMode="auto">
          <a:xfrm>
            <a:off x="5628072" y="2274887"/>
            <a:ext cx="698500" cy="45720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da-DK" sz="1200" dirty="0">
                <a:solidFill>
                  <a:srgbClr val="000000"/>
                </a:solidFill>
              </a:rPr>
              <a:t>Fjende-</a:t>
            </a:r>
          </a:p>
          <a:p>
            <a:pPr defTabSz="914400" fontAlgn="base">
              <a:spcBef>
                <a:spcPct val="0"/>
              </a:spcBef>
              <a:spcAft>
                <a:spcPct val="0"/>
              </a:spcAft>
            </a:pPr>
            <a:r>
              <a:rPr lang="da-DK" sz="1200" dirty="0">
                <a:solidFill>
                  <a:srgbClr val="000000"/>
                </a:solidFill>
              </a:rPr>
              <a:t>billeder</a:t>
            </a:r>
          </a:p>
        </p:txBody>
      </p:sp>
      <p:sp>
        <p:nvSpPr>
          <p:cNvPr id="15" name="Text Box 15">
            <a:extLst>
              <a:ext uri="{FF2B5EF4-FFF2-40B4-BE49-F238E27FC236}">
                <a16:creationId xmlns:a16="http://schemas.microsoft.com/office/drawing/2014/main" id="{C613E61E-C0B9-459D-8BDB-EA1DE2457739}"/>
              </a:ext>
            </a:extLst>
          </p:cNvPr>
          <p:cNvSpPr txBox="1">
            <a:spLocks noChangeArrowheads="1"/>
          </p:cNvSpPr>
          <p:nvPr/>
        </p:nvSpPr>
        <p:spPr bwMode="auto">
          <a:xfrm>
            <a:off x="6553811" y="1793723"/>
            <a:ext cx="958850" cy="45720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da-DK" sz="1200" dirty="0">
                <a:solidFill>
                  <a:srgbClr val="000000"/>
                </a:solidFill>
              </a:rPr>
              <a:t>Åben</a:t>
            </a:r>
          </a:p>
          <a:p>
            <a:pPr defTabSz="914400" fontAlgn="base">
              <a:spcBef>
                <a:spcPct val="0"/>
              </a:spcBef>
              <a:spcAft>
                <a:spcPct val="0"/>
              </a:spcAft>
            </a:pPr>
            <a:r>
              <a:rPr lang="da-DK" sz="1200" dirty="0">
                <a:solidFill>
                  <a:srgbClr val="000000"/>
                </a:solidFill>
              </a:rPr>
              <a:t>fjendtlighed</a:t>
            </a:r>
          </a:p>
        </p:txBody>
      </p:sp>
      <p:sp>
        <p:nvSpPr>
          <p:cNvPr id="16" name="Text Box 16">
            <a:extLst>
              <a:ext uri="{FF2B5EF4-FFF2-40B4-BE49-F238E27FC236}">
                <a16:creationId xmlns:a16="http://schemas.microsoft.com/office/drawing/2014/main" id="{EC0B1034-4E4A-4B39-8F48-26FAC3A5E603}"/>
              </a:ext>
            </a:extLst>
          </p:cNvPr>
          <p:cNvSpPr txBox="1">
            <a:spLocks noChangeArrowheads="1"/>
          </p:cNvSpPr>
          <p:nvPr/>
        </p:nvSpPr>
        <p:spPr bwMode="auto">
          <a:xfrm>
            <a:off x="6485163" y="2242328"/>
            <a:ext cx="971550" cy="3778250"/>
          </a:xfrm>
          <a:prstGeom prst="rect">
            <a:avLst/>
          </a:prstGeom>
          <a:solidFill>
            <a:srgbClr val="FF6600"/>
          </a:solidFill>
          <a:ln w="9525">
            <a:solidFill>
              <a:schemeClr val="tx1"/>
            </a:solidFill>
            <a:miter lim="800000"/>
            <a:headEnd/>
            <a:tailEnd/>
          </a:ln>
        </p:spPr>
        <p:txBody>
          <a:bodyPr wrap="none"/>
          <a:lstStyle/>
          <a:p>
            <a:pPr defTabSz="914400" fontAlgn="base">
              <a:spcBef>
                <a:spcPct val="0"/>
              </a:spcBef>
              <a:spcAft>
                <a:spcPct val="0"/>
              </a:spcAft>
            </a:pPr>
            <a:r>
              <a:rPr lang="da-DK" sz="1200" dirty="0">
                <a:solidFill>
                  <a:srgbClr val="000000"/>
                </a:solidFill>
              </a:rPr>
              <a:t>Direkte </a:t>
            </a:r>
          </a:p>
          <a:p>
            <a:pPr defTabSz="914400" fontAlgn="base">
              <a:spcBef>
                <a:spcPct val="0"/>
              </a:spcBef>
              <a:spcAft>
                <a:spcPct val="0"/>
              </a:spcAft>
            </a:pPr>
            <a:r>
              <a:rPr lang="da-DK" sz="1200" dirty="0">
                <a:solidFill>
                  <a:srgbClr val="000000"/>
                </a:solidFill>
              </a:rPr>
              <a:t>forsøg på</a:t>
            </a:r>
          </a:p>
          <a:p>
            <a:pPr defTabSz="914400" fontAlgn="base">
              <a:spcBef>
                <a:spcPct val="0"/>
              </a:spcBef>
              <a:spcAft>
                <a:spcPct val="0"/>
              </a:spcAft>
            </a:pPr>
            <a:r>
              <a:rPr lang="da-DK" sz="1200" dirty="0">
                <a:solidFill>
                  <a:srgbClr val="000000"/>
                </a:solidFill>
              </a:rPr>
              <a:t> at skade </a:t>
            </a:r>
          </a:p>
          <a:p>
            <a:pPr defTabSz="914400" fontAlgn="base">
              <a:spcBef>
                <a:spcPct val="0"/>
              </a:spcBef>
              <a:spcAft>
                <a:spcPct val="0"/>
              </a:spcAft>
            </a:pPr>
            <a:r>
              <a:rPr lang="da-DK" sz="1200" dirty="0">
                <a:solidFill>
                  <a:srgbClr val="000000"/>
                </a:solidFill>
              </a:rPr>
              <a:t>hinanden </a:t>
            </a:r>
          </a:p>
          <a:p>
            <a:pPr defTabSz="914400" fontAlgn="base">
              <a:spcBef>
                <a:spcPct val="0"/>
              </a:spcBef>
              <a:spcAft>
                <a:spcPct val="0"/>
              </a:spcAft>
            </a:pPr>
            <a:r>
              <a:rPr lang="da-DK" sz="1200" dirty="0">
                <a:solidFill>
                  <a:srgbClr val="000000"/>
                </a:solidFill>
              </a:rPr>
              <a:t>- fx mobning</a:t>
            </a:r>
            <a:r>
              <a:rPr lang="da-DK" sz="1800" dirty="0">
                <a:solidFill>
                  <a:srgbClr val="000000"/>
                </a:solidFill>
              </a:rPr>
              <a:t> </a:t>
            </a:r>
          </a:p>
        </p:txBody>
      </p:sp>
      <p:sp>
        <p:nvSpPr>
          <p:cNvPr id="17" name="Text Box 17">
            <a:extLst>
              <a:ext uri="{FF2B5EF4-FFF2-40B4-BE49-F238E27FC236}">
                <a16:creationId xmlns:a16="http://schemas.microsoft.com/office/drawing/2014/main" id="{B57E5CE9-5B27-490B-8203-0F849E809027}"/>
              </a:ext>
            </a:extLst>
          </p:cNvPr>
          <p:cNvSpPr txBox="1">
            <a:spLocks noChangeArrowheads="1"/>
          </p:cNvSpPr>
          <p:nvPr/>
        </p:nvSpPr>
        <p:spPr bwMode="auto">
          <a:xfrm>
            <a:off x="7417411" y="1436535"/>
            <a:ext cx="984250" cy="27463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da-DK" sz="1200">
                <a:solidFill>
                  <a:srgbClr val="000000"/>
                </a:solidFill>
              </a:rPr>
              <a:t>Polarisering</a:t>
            </a:r>
          </a:p>
        </p:txBody>
      </p:sp>
      <p:sp>
        <p:nvSpPr>
          <p:cNvPr id="18" name="Text Box 18">
            <a:extLst>
              <a:ext uri="{FF2B5EF4-FFF2-40B4-BE49-F238E27FC236}">
                <a16:creationId xmlns:a16="http://schemas.microsoft.com/office/drawing/2014/main" id="{48B00631-B96A-43C9-A642-926AF63FC4C4}"/>
              </a:ext>
            </a:extLst>
          </p:cNvPr>
          <p:cNvSpPr txBox="1">
            <a:spLocks noChangeArrowheads="1"/>
          </p:cNvSpPr>
          <p:nvPr/>
        </p:nvSpPr>
        <p:spPr bwMode="auto">
          <a:xfrm>
            <a:off x="7458686" y="1693983"/>
            <a:ext cx="971550" cy="4318000"/>
          </a:xfrm>
          <a:prstGeom prst="rect">
            <a:avLst/>
          </a:prstGeom>
          <a:solidFill>
            <a:srgbClr val="FF0000"/>
          </a:solidFill>
          <a:ln w="9525">
            <a:solidFill>
              <a:schemeClr val="tx1"/>
            </a:solidFill>
            <a:miter lim="800000"/>
            <a:headEnd/>
            <a:tailEnd/>
          </a:ln>
        </p:spPr>
        <p:txBody>
          <a:bodyPr wrap="none"/>
          <a:lstStyle/>
          <a:p>
            <a:pPr defTabSz="914400" fontAlgn="base">
              <a:spcBef>
                <a:spcPct val="0"/>
              </a:spcBef>
              <a:spcAft>
                <a:spcPct val="0"/>
              </a:spcAft>
            </a:pPr>
            <a:r>
              <a:rPr lang="da-DK" sz="1200">
                <a:solidFill>
                  <a:srgbClr val="000000"/>
                </a:solidFill>
              </a:rPr>
              <a:t>Vi går hver</a:t>
            </a:r>
          </a:p>
          <a:p>
            <a:pPr defTabSz="914400" fontAlgn="base">
              <a:spcBef>
                <a:spcPct val="0"/>
              </a:spcBef>
              <a:spcAft>
                <a:spcPct val="0"/>
              </a:spcAft>
            </a:pPr>
            <a:r>
              <a:rPr lang="da-DK" sz="1200">
                <a:solidFill>
                  <a:srgbClr val="000000"/>
                </a:solidFill>
              </a:rPr>
              <a:t>til sit/skilles</a:t>
            </a:r>
          </a:p>
          <a:p>
            <a:pPr defTabSz="914400" fontAlgn="base">
              <a:spcBef>
                <a:spcPct val="0"/>
              </a:spcBef>
              <a:spcAft>
                <a:spcPct val="0"/>
              </a:spcAft>
            </a:pPr>
            <a:r>
              <a:rPr lang="da-DK" sz="1200" i="1">
                <a:solidFill>
                  <a:srgbClr val="000000"/>
                </a:solidFill>
              </a:rPr>
              <a:t>nyt arbejde</a:t>
            </a:r>
          </a:p>
          <a:p>
            <a:pPr defTabSz="914400" fontAlgn="base">
              <a:spcBef>
                <a:spcPct val="0"/>
              </a:spcBef>
              <a:spcAft>
                <a:spcPct val="0"/>
              </a:spcAft>
            </a:pPr>
            <a:r>
              <a:rPr lang="da-DK" sz="1200" i="1">
                <a:solidFill>
                  <a:srgbClr val="000000"/>
                </a:solidFill>
              </a:rPr>
              <a:t>eller </a:t>
            </a:r>
          </a:p>
          <a:p>
            <a:pPr defTabSz="914400" fontAlgn="base">
              <a:spcBef>
                <a:spcPct val="0"/>
              </a:spcBef>
              <a:spcAft>
                <a:spcPct val="0"/>
              </a:spcAft>
            </a:pPr>
            <a:r>
              <a:rPr lang="da-DK" sz="1200" i="1">
                <a:solidFill>
                  <a:srgbClr val="000000"/>
                </a:solidFill>
              </a:rPr>
              <a:t>omplacering</a:t>
            </a:r>
          </a:p>
        </p:txBody>
      </p:sp>
      <p:sp>
        <p:nvSpPr>
          <p:cNvPr id="19" name="Text Box 20">
            <a:extLst>
              <a:ext uri="{FF2B5EF4-FFF2-40B4-BE49-F238E27FC236}">
                <a16:creationId xmlns:a16="http://schemas.microsoft.com/office/drawing/2014/main" id="{72BBFB7D-E7F0-4C11-AB14-19E21E65CF28}"/>
              </a:ext>
            </a:extLst>
          </p:cNvPr>
          <p:cNvSpPr txBox="1">
            <a:spLocks noChangeArrowheads="1"/>
          </p:cNvSpPr>
          <p:nvPr/>
        </p:nvSpPr>
        <p:spPr bwMode="auto">
          <a:xfrm>
            <a:off x="2735905" y="3689288"/>
            <a:ext cx="715962" cy="45720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da-DK" sz="1200" dirty="0" err="1">
                <a:solidFill>
                  <a:srgbClr val="000000"/>
                </a:solidFill>
              </a:rPr>
              <a:t>Personi</a:t>
            </a:r>
            <a:r>
              <a:rPr lang="da-DK" sz="1200" dirty="0">
                <a:solidFill>
                  <a:srgbClr val="000000"/>
                </a:solidFill>
              </a:rPr>
              <a:t>-</a:t>
            </a:r>
          </a:p>
          <a:p>
            <a:pPr defTabSz="914400" fontAlgn="base">
              <a:spcBef>
                <a:spcPct val="0"/>
              </a:spcBef>
              <a:spcAft>
                <a:spcPct val="0"/>
              </a:spcAft>
            </a:pPr>
            <a:r>
              <a:rPr lang="da-DK" sz="1200" dirty="0" err="1">
                <a:solidFill>
                  <a:srgbClr val="000000"/>
                </a:solidFill>
              </a:rPr>
              <a:t>ficering</a:t>
            </a:r>
            <a:endParaRPr lang="da-DK" sz="1200" dirty="0">
              <a:solidFill>
                <a:srgbClr val="000000"/>
              </a:solidFill>
            </a:endParaRPr>
          </a:p>
        </p:txBody>
      </p:sp>
      <p:sp>
        <p:nvSpPr>
          <p:cNvPr id="20" name="Text Box 21">
            <a:extLst>
              <a:ext uri="{FF2B5EF4-FFF2-40B4-BE49-F238E27FC236}">
                <a16:creationId xmlns:a16="http://schemas.microsoft.com/office/drawing/2014/main" id="{ED565AD8-7464-4506-B366-8F940E9EBD0D}"/>
              </a:ext>
            </a:extLst>
          </p:cNvPr>
          <p:cNvSpPr txBox="1">
            <a:spLocks noChangeArrowheads="1"/>
          </p:cNvSpPr>
          <p:nvPr/>
        </p:nvSpPr>
        <p:spPr bwMode="auto">
          <a:xfrm>
            <a:off x="1730898" y="6117177"/>
            <a:ext cx="3097213" cy="215444"/>
          </a:xfrm>
          <a:prstGeom prst="rect">
            <a:avLst/>
          </a:prstGeom>
          <a:noFill/>
          <a:ln w="9525">
            <a:noFill/>
            <a:miter lim="800000"/>
            <a:headEnd/>
            <a:tailEnd/>
          </a:ln>
        </p:spPr>
        <p:txBody>
          <a:bodyPr>
            <a:spAutoFit/>
          </a:bodyPr>
          <a:lstStyle/>
          <a:p>
            <a:pPr defTabSz="914400" fontAlgn="base">
              <a:spcBef>
                <a:spcPct val="0"/>
              </a:spcBef>
              <a:spcAft>
                <a:spcPct val="0"/>
              </a:spcAft>
            </a:pPr>
            <a:r>
              <a:rPr lang="da-DK" sz="800" i="1" dirty="0">
                <a:solidFill>
                  <a:srgbClr val="000000"/>
                </a:solidFill>
              </a:rPr>
              <a:t>Inspireret af Center for konfliktløsning</a:t>
            </a:r>
            <a:endParaRPr lang="da-DK" sz="1800" dirty="0">
              <a:solidFill>
                <a:srgbClr val="000000"/>
              </a:solidFill>
            </a:endParaRPr>
          </a:p>
        </p:txBody>
      </p:sp>
      <p:grpSp>
        <p:nvGrpSpPr>
          <p:cNvPr id="21" name="Gruppe 20">
            <a:extLst>
              <a:ext uri="{FF2B5EF4-FFF2-40B4-BE49-F238E27FC236}">
                <a16:creationId xmlns:a16="http://schemas.microsoft.com/office/drawing/2014/main" id="{C6785080-0978-47FF-B6B3-B609DAFE31A6}"/>
              </a:ext>
            </a:extLst>
          </p:cNvPr>
          <p:cNvGrpSpPr/>
          <p:nvPr/>
        </p:nvGrpSpPr>
        <p:grpSpPr>
          <a:xfrm>
            <a:off x="2813270" y="2036129"/>
            <a:ext cx="1828880" cy="1653159"/>
            <a:chOff x="2344347" y="2028314"/>
            <a:chExt cx="1828880" cy="1653159"/>
          </a:xfrm>
        </p:grpSpPr>
        <p:sp>
          <p:nvSpPr>
            <p:cNvPr id="22" name="Tekstfelt 21">
              <a:extLst>
                <a:ext uri="{FF2B5EF4-FFF2-40B4-BE49-F238E27FC236}">
                  <a16:creationId xmlns:a16="http://schemas.microsoft.com/office/drawing/2014/main" id="{D19B9DBB-9248-485C-96C4-B760F9488F41}"/>
                </a:ext>
              </a:extLst>
            </p:cNvPr>
            <p:cNvSpPr txBox="1"/>
            <p:nvPr/>
          </p:nvSpPr>
          <p:spPr>
            <a:xfrm>
              <a:off x="2344347" y="2028314"/>
              <a:ext cx="1828880" cy="830997"/>
            </a:xfrm>
            <a:prstGeom prst="rect">
              <a:avLst/>
            </a:prstGeom>
            <a:solidFill>
              <a:srgbClr val="EE802C"/>
            </a:solidFill>
          </p:spPr>
          <p:txBody>
            <a:bodyPr wrap="square" rtlCol="0">
              <a:spAutoFit/>
            </a:bodyPr>
            <a:lstStyle/>
            <a:p>
              <a:pPr algn="ctr"/>
              <a:r>
                <a:rPr lang="da-DK" sz="1600" b="1" dirty="0">
                  <a:solidFill>
                    <a:schemeClr val="bg1"/>
                  </a:solidFill>
                </a:rPr>
                <a:t>Motivfortolkning &amp;</a:t>
              </a:r>
            </a:p>
            <a:p>
              <a:pPr algn="ctr"/>
              <a:r>
                <a:rPr lang="da-DK" sz="1600" b="1" dirty="0">
                  <a:solidFill>
                    <a:schemeClr val="bg1"/>
                  </a:solidFill>
                </a:rPr>
                <a:t>Meningsskabelse</a:t>
              </a:r>
            </a:p>
          </p:txBody>
        </p:sp>
        <p:cxnSp>
          <p:nvCxnSpPr>
            <p:cNvPr id="23" name="Lige pilforbindelse 22">
              <a:extLst>
                <a:ext uri="{FF2B5EF4-FFF2-40B4-BE49-F238E27FC236}">
                  <a16:creationId xmlns:a16="http://schemas.microsoft.com/office/drawing/2014/main" id="{62F42886-4CA6-4D3B-A00C-A3113DE7D785}"/>
                </a:ext>
              </a:extLst>
            </p:cNvPr>
            <p:cNvCxnSpPr>
              <a:stCxn id="22" idx="2"/>
              <a:endCxn id="19" idx="0"/>
            </p:cNvCxnSpPr>
            <p:nvPr/>
          </p:nvCxnSpPr>
          <p:spPr>
            <a:xfrm flipH="1">
              <a:off x="2617148" y="2859311"/>
              <a:ext cx="641639" cy="822162"/>
            </a:xfrm>
            <a:prstGeom prst="straightConnector1">
              <a:avLst/>
            </a:prstGeom>
            <a:ln w="12700">
              <a:solidFill>
                <a:srgbClr val="EE802C"/>
              </a:solidFill>
              <a:tailEnd type="triangle"/>
            </a:ln>
          </p:spPr>
          <p:style>
            <a:lnRef idx="1">
              <a:schemeClr val="accent1"/>
            </a:lnRef>
            <a:fillRef idx="0">
              <a:schemeClr val="accent1"/>
            </a:fillRef>
            <a:effectRef idx="0">
              <a:schemeClr val="accent1"/>
            </a:effectRef>
            <a:fontRef idx="minor">
              <a:schemeClr val="tx1"/>
            </a:fontRef>
          </p:style>
        </p:cxnSp>
        <p:cxnSp>
          <p:nvCxnSpPr>
            <p:cNvPr id="24" name="Lige pilforbindelse 23">
              <a:extLst>
                <a:ext uri="{FF2B5EF4-FFF2-40B4-BE49-F238E27FC236}">
                  <a16:creationId xmlns:a16="http://schemas.microsoft.com/office/drawing/2014/main" id="{859414B0-23FB-4679-98FE-80F4E761D830}"/>
                </a:ext>
              </a:extLst>
            </p:cNvPr>
            <p:cNvCxnSpPr>
              <a:stCxn id="22" idx="2"/>
              <a:endCxn id="10" idx="0"/>
            </p:cNvCxnSpPr>
            <p:nvPr/>
          </p:nvCxnSpPr>
          <p:spPr>
            <a:xfrm>
              <a:off x="3258787" y="2859311"/>
              <a:ext cx="441005" cy="525163"/>
            </a:xfrm>
            <a:prstGeom prst="straightConnector1">
              <a:avLst/>
            </a:prstGeom>
            <a:ln w="12700">
              <a:solidFill>
                <a:srgbClr val="EE802C"/>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455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1384300" y="3592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a-DK" altLang="da-DK"/>
          </a:p>
        </p:txBody>
      </p:sp>
      <p:sp>
        <p:nvSpPr>
          <p:cNvPr id="3079" name="Text Box 7"/>
          <p:cNvSpPr txBox="1">
            <a:spLocks noChangeArrowheads="1"/>
          </p:cNvSpPr>
          <p:nvPr/>
        </p:nvSpPr>
        <p:spPr bwMode="auto">
          <a:xfrm>
            <a:off x="3224213" y="3038475"/>
            <a:ext cx="971550" cy="26987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da-DK" altLang="da-DK" sz="1200" dirty="0"/>
              <a:t>Siger ikke </a:t>
            </a:r>
          </a:p>
          <a:p>
            <a:pPr algn="l"/>
            <a:r>
              <a:rPr lang="da-DK" altLang="da-DK" sz="1200" dirty="0"/>
              <a:t>noget, men </a:t>
            </a:r>
          </a:p>
          <a:p>
            <a:pPr algn="l"/>
            <a:r>
              <a:rPr lang="da-DK" altLang="da-DK" sz="1200" dirty="0"/>
              <a:t>danner selv</a:t>
            </a:r>
          </a:p>
          <a:p>
            <a:pPr algn="l"/>
            <a:r>
              <a:rPr lang="da-DK" altLang="da-DK" sz="1200" dirty="0"/>
              <a:t>indre billeder</a:t>
            </a:r>
          </a:p>
          <a:p>
            <a:pPr algn="l"/>
            <a:r>
              <a:rPr lang="da-DK" altLang="da-DK" sz="1200" dirty="0"/>
              <a:t>af modpart.</a:t>
            </a:r>
          </a:p>
          <a:p>
            <a:pPr algn="l"/>
            <a:r>
              <a:rPr lang="da-DK" altLang="da-DK" sz="1200" i="1" dirty="0"/>
              <a:t>”Det er ham,</a:t>
            </a:r>
          </a:p>
          <a:p>
            <a:pPr algn="l"/>
            <a:r>
              <a:rPr lang="da-DK" altLang="da-DK" sz="1200" i="1" dirty="0"/>
              <a:t>der ikke har </a:t>
            </a:r>
            <a:br>
              <a:rPr lang="da-DK" altLang="da-DK" sz="1200" i="1" dirty="0"/>
            </a:br>
            <a:r>
              <a:rPr lang="da-DK" altLang="da-DK" sz="1200" i="1" dirty="0"/>
              <a:t>forstået, </a:t>
            </a:r>
            <a:br>
              <a:rPr lang="da-DK" altLang="da-DK" sz="1200" i="1" dirty="0"/>
            </a:br>
            <a:r>
              <a:rPr lang="da-DK" altLang="da-DK" sz="1200" i="1" dirty="0"/>
              <a:t>hvordan det </a:t>
            </a:r>
            <a:br>
              <a:rPr lang="da-DK" altLang="da-DK" sz="1200" i="1" dirty="0"/>
            </a:br>
            <a:r>
              <a:rPr lang="da-DK" altLang="da-DK" sz="1200" i="1" dirty="0"/>
              <a:t>hænger </a:t>
            </a:r>
            <a:br>
              <a:rPr lang="da-DK" altLang="da-DK" sz="1200" i="1" dirty="0"/>
            </a:br>
            <a:r>
              <a:rPr lang="da-DK" altLang="da-DK" sz="1200" i="1" dirty="0"/>
              <a:t>sammen”</a:t>
            </a:r>
            <a:endParaRPr lang="da-DK" altLang="da-DK" sz="1200" dirty="0"/>
          </a:p>
        </p:txBody>
      </p:sp>
      <p:sp>
        <p:nvSpPr>
          <p:cNvPr id="3080" name="Text Box 8"/>
          <p:cNvSpPr txBox="1">
            <a:spLocks noChangeArrowheads="1"/>
          </p:cNvSpPr>
          <p:nvPr/>
        </p:nvSpPr>
        <p:spPr bwMode="auto">
          <a:xfrm>
            <a:off x="2268538" y="2503488"/>
            <a:ext cx="971550" cy="32385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a-DK" altLang="da-DK" sz="1200"/>
              <a:t>Fokus på </a:t>
            </a:r>
          </a:p>
          <a:p>
            <a:pPr algn="l"/>
            <a:r>
              <a:rPr lang="da-DK" altLang="da-DK" sz="1200"/>
              <a:t>sag</a:t>
            </a:r>
          </a:p>
          <a:p>
            <a:pPr algn="l"/>
            <a:r>
              <a:rPr lang="da-DK" altLang="da-DK" sz="1200" i="1"/>
              <a:t>”Vi er uenige”</a:t>
            </a:r>
          </a:p>
        </p:txBody>
      </p:sp>
      <p:sp>
        <p:nvSpPr>
          <p:cNvPr id="3081" name="Text Box 9"/>
          <p:cNvSpPr txBox="1">
            <a:spLocks noChangeArrowheads="1"/>
          </p:cNvSpPr>
          <p:nvPr/>
        </p:nvSpPr>
        <p:spPr bwMode="auto">
          <a:xfrm>
            <a:off x="4200525" y="3582988"/>
            <a:ext cx="971550" cy="2159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da-DK" altLang="da-DK" sz="1200" dirty="0"/>
              <a:t>Undgår helt</a:t>
            </a:r>
          </a:p>
          <a:p>
            <a:pPr algn="l"/>
            <a:r>
              <a:rPr lang="da-DK" altLang="da-DK" sz="1200" dirty="0"/>
              <a:t>at snakke – </a:t>
            </a:r>
          </a:p>
          <a:p>
            <a:pPr algn="l"/>
            <a:r>
              <a:rPr lang="da-DK" altLang="da-DK" sz="1200" dirty="0"/>
              <a:t>magtesløs</a:t>
            </a:r>
          </a:p>
          <a:p>
            <a:pPr algn="l"/>
            <a:r>
              <a:rPr lang="da-DK" altLang="da-DK" sz="1200" i="1" dirty="0"/>
              <a:t>”Siger nej,</a:t>
            </a:r>
          </a:p>
          <a:p>
            <a:pPr algn="l"/>
            <a:r>
              <a:rPr lang="da-DK" altLang="da-DK" sz="1200" i="1" dirty="0"/>
              <a:t>i stedet for </a:t>
            </a:r>
          </a:p>
          <a:p>
            <a:pPr algn="l"/>
            <a:r>
              <a:rPr lang="da-DK" altLang="da-DK" sz="1200" i="1" dirty="0"/>
              <a:t>ja…”</a:t>
            </a:r>
          </a:p>
          <a:p>
            <a:pPr algn="l"/>
            <a:endParaRPr lang="da-DK" altLang="da-DK" sz="1200" dirty="0"/>
          </a:p>
        </p:txBody>
      </p:sp>
      <p:sp>
        <p:nvSpPr>
          <p:cNvPr id="3083" name="Text Box 11"/>
          <p:cNvSpPr txBox="1">
            <a:spLocks noChangeArrowheads="1"/>
          </p:cNvSpPr>
          <p:nvPr/>
        </p:nvSpPr>
        <p:spPr bwMode="auto">
          <a:xfrm>
            <a:off x="5183188" y="4117975"/>
            <a:ext cx="971550" cy="161925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da-DK" altLang="da-DK" sz="1200"/>
              <a:t>Bagtaler/</a:t>
            </a:r>
          </a:p>
          <a:p>
            <a:pPr algn="l"/>
            <a:r>
              <a:rPr lang="da-DK" altLang="da-DK" sz="1200"/>
              <a:t>Sladrer med</a:t>
            </a:r>
          </a:p>
          <a:p>
            <a:pPr algn="l"/>
            <a:r>
              <a:rPr lang="da-DK" altLang="da-DK" sz="1200"/>
              <a:t>andre</a:t>
            </a:r>
          </a:p>
        </p:txBody>
      </p:sp>
      <p:sp>
        <p:nvSpPr>
          <p:cNvPr id="3084" name="Text Box 12"/>
          <p:cNvSpPr txBox="1">
            <a:spLocks noChangeArrowheads="1"/>
          </p:cNvSpPr>
          <p:nvPr/>
        </p:nvSpPr>
        <p:spPr bwMode="auto">
          <a:xfrm>
            <a:off x="6156325" y="4662488"/>
            <a:ext cx="971550" cy="10795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da-DK" altLang="da-DK" sz="1200" dirty="0"/>
              <a:t>Al energi</a:t>
            </a:r>
          </a:p>
          <a:p>
            <a:pPr algn="l"/>
            <a:r>
              <a:rPr lang="da-DK" altLang="da-DK" sz="1200" dirty="0"/>
              <a:t>bruges på</a:t>
            </a:r>
          </a:p>
          <a:p>
            <a:pPr algn="l"/>
            <a:r>
              <a:rPr lang="da-DK" altLang="da-DK" sz="1200" dirty="0"/>
              <a:t>at kontrollere,</a:t>
            </a:r>
          </a:p>
          <a:p>
            <a:pPr algn="l"/>
            <a:r>
              <a:rPr lang="da-DK" altLang="da-DK" sz="1200" dirty="0"/>
              <a:t>hvad man </a:t>
            </a:r>
          </a:p>
          <a:p>
            <a:pPr algn="l"/>
            <a:r>
              <a:rPr lang="da-DK" altLang="da-DK" sz="1200" dirty="0"/>
              <a:t>siger</a:t>
            </a:r>
          </a:p>
        </p:txBody>
      </p:sp>
      <p:sp>
        <p:nvSpPr>
          <p:cNvPr id="3085" name="Text Box 13"/>
          <p:cNvSpPr txBox="1">
            <a:spLocks noChangeArrowheads="1"/>
          </p:cNvSpPr>
          <p:nvPr/>
        </p:nvSpPr>
        <p:spPr bwMode="auto">
          <a:xfrm>
            <a:off x="2268538" y="2205038"/>
            <a:ext cx="8318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altLang="da-DK" sz="1200"/>
              <a:t>Uenighed</a:t>
            </a:r>
          </a:p>
        </p:txBody>
      </p:sp>
      <p:sp>
        <p:nvSpPr>
          <p:cNvPr id="3086" name="Text Box 14"/>
          <p:cNvSpPr txBox="1">
            <a:spLocks noChangeArrowheads="1"/>
          </p:cNvSpPr>
          <p:nvPr/>
        </p:nvSpPr>
        <p:spPr bwMode="auto">
          <a:xfrm>
            <a:off x="3192554" y="2757382"/>
            <a:ext cx="1152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a-DK" altLang="da-DK" sz="1200" dirty="0"/>
              <a:t>Indre billeder</a:t>
            </a:r>
          </a:p>
        </p:txBody>
      </p:sp>
      <p:sp>
        <p:nvSpPr>
          <p:cNvPr id="3087" name="Text Box 15"/>
          <p:cNvSpPr txBox="1">
            <a:spLocks noChangeArrowheads="1"/>
          </p:cNvSpPr>
          <p:nvPr/>
        </p:nvSpPr>
        <p:spPr bwMode="auto">
          <a:xfrm>
            <a:off x="4140200" y="3284538"/>
            <a:ext cx="987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altLang="da-DK" sz="1200"/>
              <a:t>Trækker sig</a:t>
            </a:r>
          </a:p>
        </p:txBody>
      </p:sp>
      <p:sp>
        <p:nvSpPr>
          <p:cNvPr id="3088" name="Text Box 16"/>
          <p:cNvSpPr txBox="1">
            <a:spLocks noChangeArrowheads="1"/>
          </p:cNvSpPr>
          <p:nvPr/>
        </p:nvSpPr>
        <p:spPr bwMode="auto">
          <a:xfrm>
            <a:off x="5148263" y="3644900"/>
            <a:ext cx="1084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a-DK" altLang="da-DK" sz="1200"/>
              <a:t>Fælles</a:t>
            </a:r>
          </a:p>
          <a:p>
            <a:pPr algn="l"/>
            <a:r>
              <a:rPr lang="da-DK" altLang="da-DK" sz="1200"/>
              <a:t>fjendebilleder</a:t>
            </a:r>
          </a:p>
        </p:txBody>
      </p:sp>
      <p:sp>
        <p:nvSpPr>
          <p:cNvPr id="3089" name="Text Box 17"/>
          <p:cNvSpPr txBox="1">
            <a:spLocks noChangeArrowheads="1"/>
          </p:cNvSpPr>
          <p:nvPr/>
        </p:nvSpPr>
        <p:spPr bwMode="auto">
          <a:xfrm>
            <a:off x="6156325" y="4221163"/>
            <a:ext cx="977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a-DK" altLang="da-DK" sz="1200"/>
              <a:t>Intet er </a:t>
            </a:r>
          </a:p>
          <a:p>
            <a:pPr algn="l"/>
            <a:r>
              <a:rPr lang="da-DK" altLang="da-DK" sz="1200"/>
              <a:t>mere muligt</a:t>
            </a:r>
          </a:p>
        </p:txBody>
      </p:sp>
      <p:sp>
        <p:nvSpPr>
          <p:cNvPr id="3090" name="Rectangle 18"/>
          <p:cNvSpPr>
            <a:spLocks noChangeArrowheads="1"/>
          </p:cNvSpPr>
          <p:nvPr/>
        </p:nvSpPr>
        <p:spPr bwMode="auto">
          <a:xfrm>
            <a:off x="2268538" y="5741988"/>
            <a:ext cx="4572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a-DK" altLang="da-DK" sz="800" i="1" dirty="0"/>
              <a:t>Inspireret af Center for konfliktløsning</a:t>
            </a:r>
          </a:p>
        </p:txBody>
      </p:sp>
      <p:sp>
        <p:nvSpPr>
          <p:cNvPr id="16" name="Pladsholder til indhold 1"/>
          <p:cNvSpPr txBox="1">
            <a:spLocks/>
          </p:cNvSpPr>
          <p:nvPr/>
        </p:nvSpPr>
        <p:spPr>
          <a:xfrm>
            <a:off x="329952" y="404664"/>
            <a:ext cx="8058472" cy="432048"/>
          </a:xfrm>
          <a:prstGeom prst="rect">
            <a:avLst/>
          </a:prstGeom>
        </p:spPr>
        <p:txBody>
          <a:bodyPr/>
          <a:lstStyle>
            <a:lvl1pPr marL="342900" indent="-342900" algn="l" rtl="0" eaLnBrk="0" fontAlgn="base" hangingPunct="0">
              <a:spcBef>
                <a:spcPct val="20000"/>
              </a:spcBef>
              <a:spcAft>
                <a:spcPct val="0"/>
              </a:spcAft>
              <a:defRPr lang="da-DK">
                <a:solidFill>
                  <a:schemeClr val="tx1"/>
                </a:solidFill>
                <a:latin typeface="Candara" pitchFamily="34" charset="0"/>
                <a:ea typeface="+mn-ea"/>
                <a:cs typeface="+mn-cs"/>
              </a:defRPr>
            </a:lvl1pPr>
            <a:lvl2pPr marL="742950" indent="-742950" algn="l" rtl="0" eaLnBrk="0" fontAlgn="base" hangingPunct="0">
              <a:spcBef>
                <a:spcPct val="20000"/>
              </a:spcBef>
              <a:spcAft>
                <a:spcPct val="0"/>
              </a:spcAft>
              <a:defRPr lang="da-DK">
                <a:solidFill>
                  <a:srgbClr val="7F7F7F"/>
                </a:solidFill>
                <a:latin typeface="Candara" pitchFamily="34" charset="0"/>
                <a:ea typeface="+mn-ea"/>
                <a:cs typeface="+mn-cs"/>
              </a:defRPr>
            </a:lvl2pPr>
            <a:lvl3pPr marL="1143000" indent="-228600" algn="l" rtl="0" eaLnBrk="0" fontAlgn="base" hangingPunct="0">
              <a:spcBef>
                <a:spcPct val="20000"/>
              </a:spcBef>
              <a:spcAft>
                <a:spcPct val="0"/>
              </a:spcAft>
              <a:defRPr lang="da-DK">
                <a:solidFill>
                  <a:schemeClr val="tx1"/>
                </a:solidFill>
                <a:latin typeface="Candara" pitchFamily="34" charset="0"/>
                <a:ea typeface="+mn-ea"/>
                <a:cs typeface="+mn-cs"/>
              </a:defRPr>
            </a:lvl3pPr>
            <a:lvl4pPr marL="1600200" indent="-228600" algn="l" rtl="0" eaLnBrk="0" fontAlgn="base" hangingPunct="0">
              <a:spcBef>
                <a:spcPct val="20000"/>
              </a:spcBef>
              <a:spcAft>
                <a:spcPct val="0"/>
              </a:spcAft>
              <a:defRPr lang="da-DK">
                <a:solidFill>
                  <a:schemeClr val="tx1"/>
                </a:solidFill>
                <a:latin typeface="Candara" pitchFamily="34" charset="0"/>
                <a:ea typeface="+mn-ea"/>
                <a:cs typeface="+mn-cs"/>
              </a:defRPr>
            </a:lvl4pPr>
            <a:lvl5pPr marL="2057400" indent="-228600" algn="l" rtl="0" eaLnBrk="0" fontAlgn="base" hangingPunct="0">
              <a:spcBef>
                <a:spcPct val="20000"/>
              </a:spcBef>
              <a:spcAft>
                <a:spcPct val="0"/>
              </a:spcAft>
              <a:defRPr lang="da-DK">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a:lstStyle>
          <a:p>
            <a:pPr defTabSz="914400"/>
            <a:r>
              <a:rPr lang="da-DK" sz="2200" b="1" kern="0" dirty="0"/>
              <a:t>KONFLIKTERS UDVIKLING </a:t>
            </a:r>
          </a:p>
        </p:txBody>
      </p:sp>
      <p:sp>
        <p:nvSpPr>
          <p:cNvPr id="3" name="Rektangel 2"/>
          <p:cNvSpPr/>
          <p:nvPr/>
        </p:nvSpPr>
        <p:spPr>
          <a:xfrm>
            <a:off x="668909" y="1195228"/>
            <a:ext cx="4170807" cy="430887"/>
          </a:xfrm>
          <a:prstGeom prst="rect">
            <a:avLst/>
          </a:prstGeom>
        </p:spPr>
        <p:txBody>
          <a:bodyPr wrap="square">
            <a:spAutoFit/>
          </a:bodyPr>
          <a:lstStyle/>
          <a:p>
            <a:r>
              <a:rPr lang="da-DK" sz="2200" b="1" kern="0" dirty="0">
                <a:solidFill>
                  <a:srgbClr val="000000"/>
                </a:solidFill>
              </a:rPr>
              <a:t>- </a:t>
            </a:r>
            <a:r>
              <a:rPr lang="da-DK" sz="2000" b="1" kern="0" dirty="0">
                <a:solidFill>
                  <a:srgbClr val="000000"/>
                </a:solidFill>
              </a:rPr>
              <a:t>KONFLIKTSKYHEDSTRAPPEN</a:t>
            </a:r>
            <a:endParaRPr lang="da-DK" sz="2000" dirty="0"/>
          </a:p>
        </p:txBody>
      </p:sp>
      <p:grpSp>
        <p:nvGrpSpPr>
          <p:cNvPr id="17" name="Gruppe 16"/>
          <p:cNvGrpSpPr/>
          <p:nvPr/>
        </p:nvGrpSpPr>
        <p:grpSpPr>
          <a:xfrm>
            <a:off x="3768817" y="1672491"/>
            <a:ext cx="2488441" cy="1084891"/>
            <a:chOff x="1576005" y="2601648"/>
            <a:chExt cx="2488441" cy="1084891"/>
          </a:xfrm>
        </p:grpSpPr>
        <p:sp>
          <p:nvSpPr>
            <p:cNvPr id="18" name="Tekstfelt 17"/>
            <p:cNvSpPr txBox="1"/>
            <p:nvPr/>
          </p:nvSpPr>
          <p:spPr>
            <a:xfrm>
              <a:off x="2235566" y="2601648"/>
              <a:ext cx="1828880" cy="830997"/>
            </a:xfrm>
            <a:prstGeom prst="rect">
              <a:avLst/>
            </a:prstGeom>
            <a:solidFill>
              <a:srgbClr val="EE802C"/>
            </a:solidFill>
          </p:spPr>
          <p:txBody>
            <a:bodyPr wrap="square" rtlCol="0">
              <a:spAutoFit/>
            </a:bodyPr>
            <a:lstStyle/>
            <a:p>
              <a:pPr algn="ctr"/>
              <a:r>
                <a:rPr lang="da-DK" sz="1600" b="1" dirty="0">
                  <a:solidFill>
                    <a:schemeClr val="bg1"/>
                  </a:solidFill>
                </a:rPr>
                <a:t>Motivfortolkning &amp;</a:t>
              </a:r>
            </a:p>
            <a:p>
              <a:pPr algn="ctr"/>
              <a:r>
                <a:rPr lang="da-DK" sz="1600" b="1" dirty="0">
                  <a:solidFill>
                    <a:schemeClr val="bg1"/>
                  </a:solidFill>
                </a:rPr>
                <a:t>Meningsskabelse</a:t>
              </a:r>
            </a:p>
          </p:txBody>
        </p:sp>
        <p:cxnSp>
          <p:nvCxnSpPr>
            <p:cNvPr id="19" name="Lige pilforbindelse 18"/>
            <p:cNvCxnSpPr>
              <a:cxnSpLocks/>
              <a:stCxn id="18" idx="1"/>
              <a:endCxn id="3086" idx="0"/>
            </p:cNvCxnSpPr>
            <p:nvPr/>
          </p:nvCxnSpPr>
          <p:spPr>
            <a:xfrm flipH="1">
              <a:off x="1576005" y="3017147"/>
              <a:ext cx="659561" cy="669392"/>
            </a:xfrm>
            <a:prstGeom prst="straightConnector1">
              <a:avLst/>
            </a:prstGeom>
            <a:ln w="12700">
              <a:solidFill>
                <a:srgbClr val="EE802C"/>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07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4C06D24-95E2-4989-8D0A-EC458CB61C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1202022"/>
            <a:ext cx="6300192" cy="4453955"/>
          </a:xfrm>
          <a:prstGeom prst="rect">
            <a:avLst/>
          </a:prstGeom>
        </p:spPr>
      </p:pic>
      <p:sp>
        <p:nvSpPr>
          <p:cNvPr id="2" name="Pladsholder til indhold 1">
            <a:extLst>
              <a:ext uri="{FF2B5EF4-FFF2-40B4-BE49-F238E27FC236}">
                <a16:creationId xmlns:a16="http://schemas.microsoft.com/office/drawing/2014/main" id="{9468B7E4-4AA6-4581-AF49-2B41D5D3C365}"/>
              </a:ext>
            </a:extLst>
          </p:cNvPr>
          <p:cNvSpPr>
            <a:spLocks noGrp="1"/>
          </p:cNvSpPr>
          <p:nvPr>
            <p:ph sz="quarter" idx="16"/>
          </p:nvPr>
        </p:nvSpPr>
        <p:spPr/>
        <p:txBody>
          <a:bodyPr/>
          <a:lstStyle/>
          <a:p>
            <a:r>
              <a:rPr lang="da-DK" dirty="0"/>
              <a:t>Forskellige synsvinkler</a:t>
            </a:r>
          </a:p>
        </p:txBody>
      </p:sp>
      <p:sp>
        <p:nvSpPr>
          <p:cNvPr id="4" name="Pladsholder til slidenummer 3">
            <a:extLst>
              <a:ext uri="{FF2B5EF4-FFF2-40B4-BE49-F238E27FC236}">
                <a16:creationId xmlns:a16="http://schemas.microsoft.com/office/drawing/2014/main" id="{42C4059E-FCD2-40A7-8361-98D7340D25DE}"/>
              </a:ext>
            </a:extLst>
          </p:cNvPr>
          <p:cNvSpPr>
            <a:spLocks noGrp="1"/>
          </p:cNvSpPr>
          <p:nvPr>
            <p:ph type="sldNum" sz="quarter" idx="4"/>
          </p:nvPr>
        </p:nvSpPr>
        <p:spPr>
          <a:xfrm>
            <a:off x="251520" y="6440085"/>
            <a:ext cx="990600" cy="304800"/>
          </a:xfrm>
          <a:prstGeom prst="rect">
            <a:avLst/>
          </a:prstGeom>
        </p:spPr>
        <p:txBody>
          <a:bodyPr vert="horz" anchor="ctr"/>
          <a:lstStyle>
            <a:lvl1pPr marL="0" algn="l" rtl="0" eaLnBrk="1" latinLnBrk="0" hangingPunct="1">
              <a:defRPr kumimoji="0" lang="da-DK" sz="1000" kern="1200">
                <a:solidFill>
                  <a:schemeClr val="tx1"/>
                </a:solidFill>
                <a:latin typeface="+mn-lt"/>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lstStyle>
          <a:p>
            <a:fld id="{256D3EEF-DE4E-429D-8EC4-DDC531AFF587}" type="slidenum">
              <a:rPr lang="da-DK" smtClean="0"/>
              <a:pPr/>
              <a:t>8</a:t>
            </a:fld>
            <a:endParaRPr lang="da-DK" dirty="0"/>
          </a:p>
        </p:txBody>
      </p:sp>
      <p:sp>
        <p:nvSpPr>
          <p:cNvPr id="5" name="Pladsholder til dato 4">
            <a:extLst>
              <a:ext uri="{FF2B5EF4-FFF2-40B4-BE49-F238E27FC236}">
                <a16:creationId xmlns:a16="http://schemas.microsoft.com/office/drawing/2014/main" id="{EDE5D6B1-772D-4DB4-9231-E5EE52D371B8}"/>
              </a:ext>
            </a:extLst>
          </p:cNvPr>
          <p:cNvSpPr>
            <a:spLocks noGrp="1"/>
          </p:cNvSpPr>
          <p:nvPr>
            <p:ph type="dt" sz="half" idx="2"/>
          </p:nvPr>
        </p:nvSpPr>
        <p:spPr>
          <a:xfrm>
            <a:off x="8244408" y="-27384"/>
            <a:ext cx="888053" cy="216024"/>
          </a:xfrm>
          <a:prstGeom prst="rect">
            <a:avLst/>
          </a:prstGeom>
        </p:spPr>
        <p:txBody>
          <a:bodyPr vert="horz"/>
          <a:lstStyle>
            <a:lvl1pPr marL="0" algn="ctr" rtl="0" eaLnBrk="1" latinLnBrk="0" hangingPunct="1">
              <a:defRPr kumimoji="0" lang="da-DK" sz="800" kern="1200">
                <a:solidFill>
                  <a:schemeClr val="tx1">
                    <a:tint val="65000"/>
                  </a:schemeClr>
                </a:solidFill>
                <a:latin typeface="Candara" pitchFamily="34" charset="0"/>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lstStyle>
          <a:p>
            <a:pPr algn="r"/>
            <a:fld id="{D9B6495F-7A5F-49B7-B2FB-01E93EF8A91F}" type="datetime1">
              <a:rPr lang="da-DK" smtClean="0"/>
              <a:pPr algn="r"/>
              <a:t>21-11-2019</a:t>
            </a:fld>
            <a:endParaRPr lang="da-DK" dirty="0"/>
          </a:p>
        </p:txBody>
      </p:sp>
      <p:sp>
        <p:nvSpPr>
          <p:cNvPr id="3" name="Tekstfelt 2">
            <a:extLst>
              <a:ext uri="{FF2B5EF4-FFF2-40B4-BE49-F238E27FC236}">
                <a16:creationId xmlns:a16="http://schemas.microsoft.com/office/drawing/2014/main" id="{8D0B551E-F466-41D3-A761-876590754E83}"/>
              </a:ext>
            </a:extLst>
          </p:cNvPr>
          <p:cNvSpPr txBox="1"/>
          <p:nvPr/>
        </p:nvSpPr>
        <p:spPr>
          <a:xfrm>
            <a:off x="395536" y="1168773"/>
            <a:ext cx="3528392" cy="1323439"/>
          </a:xfrm>
          <a:prstGeom prst="rect">
            <a:avLst/>
          </a:prstGeom>
          <a:noFill/>
        </p:spPr>
        <p:txBody>
          <a:bodyPr wrap="square" rtlCol="0">
            <a:spAutoFit/>
          </a:bodyPr>
          <a:lstStyle/>
          <a:p>
            <a:pPr marL="285750" lvl="1" indent="-285750">
              <a:buFont typeface="Arial" panose="020B0604020202020204" pitchFamily="34" charset="0"/>
              <a:buChar char="•"/>
            </a:pPr>
            <a:r>
              <a:rPr lang="da-DK" sz="1600" dirty="0"/>
              <a:t>Vi ser kun et udsnit af helheden </a:t>
            </a:r>
          </a:p>
          <a:p>
            <a:pPr marL="285750" lvl="1" indent="-285750">
              <a:buFont typeface="Arial" panose="020B0604020202020204" pitchFamily="34" charset="0"/>
              <a:buChar char="•"/>
            </a:pPr>
            <a:r>
              <a:rPr lang="da-DK" sz="1600" dirty="0"/>
              <a:t>Vær åben for at andre ser noget andet</a:t>
            </a:r>
          </a:p>
          <a:p>
            <a:pPr marL="285750" lvl="1" indent="-285750">
              <a:buFont typeface="Arial" panose="020B0604020202020204" pitchFamily="34" charset="0"/>
              <a:buChar char="•"/>
            </a:pPr>
            <a:r>
              <a:rPr lang="da-DK" sz="1600" dirty="0"/>
              <a:t>Tilsammen kan vi skabe et mere nuanceret og helstøbt billede</a:t>
            </a:r>
          </a:p>
        </p:txBody>
      </p:sp>
    </p:spTree>
    <p:extLst>
      <p:ext uri="{BB962C8B-B14F-4D97-AF65-F5344CB8AC3E}">
        <p14:creationId xmlns:p14="http://schemas.microsoft.com/office/powerpoint/2010/main" val="61885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468B7E4-4AA6-4581-AF49-2B41D5D3C365}"/>
              </a:ext>
            </a:extLst>
          </p:cNvPr>
          <p:cNvSpPr>
            <a:spLocks noGrp="1"/>
          </p:cNvSpPr>
          <p:nvPr>
            <p:ph sz="quarter" idx="16"/>
          </p:nvPr>
        </p:nvSpPr>
        <p:spPr/>
        <p:txBody>
          <a:bodyPr/>
          <a:lstStyle/>
          <a:p>
            <a:r>
              <a:rPr lang="da-DK" dirty="0"/>
              <a:t>…og forskellige roller og positioner</a:t>
            </a:r>
          </a:p>
        </p:txBody>
      </p:sp>
      <p:sp>
        <p:nvSpPr>
          <p:cNvPr id="4" name="Pladsholder til slidenummer 3">
            <a:extLst>
              <a:ext uri="{FF2B5EF4-FFF2-40B4-BE49-F238E27FC236}">
                <a16:creationId xmlns:a16="http://schemas.microsoft.com/office/drawing/2014/main" id="{42C4059E-FCD2-40A7-8361-98D7340D25DE}"/>
              </a:ext>
            </a:extLst>
          </p:cNvPr>
          <p:cNvSpPr>
            <a:spLocks noGrp="1"/>
          </p:cNvSpPr>
          <p:nvPr>
            <p:ph type="sldNum" sz="quarter" idx="4"/>
          </p:nvPr>
        </p:nvSpPr>
        <p:spPr>
          <a:xfrm>
            <a:off x="251520" y="6440085"/>
            <a:ext cx="990600" cy="304800"/>
          </a:xfrm>
          <a:prstGeom prst="rect">
            <a:avLst/>
          </a:prstGeom>
        </p:spPr>
        <p:txBody>
          <a:bodyPr vert="horz" anchor="ctr"/>
          <a:lstStyle>
            <a:lvl1pPr marL="0" algn="l" rtl="0" eaLnBrk="1" latinLnBrk="0" hangingPunct="1">
              <a:defRPr kumimoji="0" lang="da-DK" sz="1000" kern="1200">
                <a:solidFill>
                  <a:schemeClr val="tx1"/>
                </a:solidFill>
                <a:latin typeface="+mn-lt"/>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lstStyle>
          <a:p>
            <a:fld id="{256D3EEF-DE4E-429D-8EC4-DDC531AFF587}" type="slidenum">
              <a:rPr lang="da-DK" smtClean="0"/>
              <a:pPr/>
              <a:t>9</a:t>
            </a:fld>
            <a:endParaRPr lang="da-DK" dirty="0"/>
          </a:p>
        </p:txBody>
      </p:sp>
      <p:sp>
        <p:nvSpPr>
          <p:cNvPr id="5" name="Pladsholder til dato 4">
            <a:extLst>
              <a:ext uri="{FF2B5EF4-FFF2-40B4-BE49-F238E27FC236}">
                <a16:creationId xmlns:a16="http://schemas.microsoft.com/office/drawing/2014/main" id="{EDE5D6B1-772D-4DB4-9231-E5EE52D371B8}"/>
              </a:ext>
            </a:extLst>
          </p:cNvPr>
          <p:cNvSpPr>
            <a:spLocks noGrp="1"/>
          </p:cNvSpPr>
          <p:nvPr>
            <p:ph type="dt" sz="half" idx="2"/>
          </p:nvPr>
        </p:nvSpPr>
        <p:spPr>
          <a:xfrm>
            <a:off x="8244408" y="-27384"/>
            <a:ext cx="888053" cy="216024"/>
          </a:xfrm>
          <a:prstGeom prst="rect">
            <a:avLst/>
          </a:prstGeom>
        </p:spPr>
        <p:txBody>
          <a:bodyPr vert="horz"/>
          <a:lstStyle>
            <a:lvl1pPr marL="0" algn="ctr" rtl="0" eaLnBrk="1" latinLnBrk="0" hangingPunct="1">
              <a:defRPr kumimoji="0" lang="da-DK" sz="800" kern="1200">
                <a:solidFill>
                  <a:schemeClr val="tx1">
                    <a:tint val="65000"/>
                  </a:schemeClr>
                </a:solidFill>
                <a:latin typeface="Candara" pitchFamily="34" charset="0"/>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lstStyle>
          <a:p>
            <a:pPr algn="r"/>
            <a:fld id="{D9B6495F-7A5F-49B7-B2FB-01E93EF8A91F}" type="datetime1">
              <a:rPr lang="da-DK" smtClean="0"/>
              <a:pPr algn="r"/>
              <a:t>21-11-2019</a:t>
            </a:fld>
            <a:endParaRPr lang="da-DK" dirty="0"/>
          </a:p>
        </p:txBody>
      </p:sp>
      <p:sp>
        <p:nvSpPr>
          <p:cNvPr id="7" name="Tekstfelt 6">
            <a:extLst>
              <a:ext uri="{FF2B5EF4-FFF2-40B4-BE49-F238E27FC236}">
                <a16:creationId xmlns:a16="http://schemas.microsoft.com/office/drawing/2014/main" id="{9D31240E-19B6-43FF-8B2C-2CF50737B15C}"/>
              </a:ext>
            </a:extLst>
          </p:cNvPr>
          <p:cNvSpPr txBox="1"/>
          <p:nvPr/>
        </p:nvSpPr>
        <p:spPr>
          <a:xfrm>
            <a:off x="5828409" y="1484784"/>
            <a:ext cx="3074706" cy="1569660"/>
          </a:xfrm>
          <a:prstGeom prst="rect">
            <a:avLst/>
          </a:prstGeom>
          <a:noFill/>
        </p:spPr>
        <p:txBody>
          <a:bodyPr wrap="square" rtlCol="0">
            <a:spAutoFit/>
          </a:bodyPr>
          <a:lstStyle/>
          <a:p>
            <a:pPr marL="285750" lvl="1" indent="-285750">
              <a:buFont typeface="Arial" panose="020B0604020202020204" pitchFamily="34" charset="0"/>
              <a:buChar char="•"/>
            </a:pPr>
            <a:r>
              <a:rPr lang="da-DK" sz="1600"/>
              <a:t>Position og rolle er afgørende for hvad vi ser?</a:t>
            </a:r>
          </a:p>
          <a:p>
            <a:pPr marL="285750" lvl="1" indent="-285750">
              <a:buFont typeface="Arial" panose="020B0604020202020204" pitchFamily="34" charset="0"/>
              <a:buChar char="•"/>
            </a:pPr>
            <a:r>
              <a:rPr lang="da-DK" sz="1600"/>
              <a:t>Vær åben for andres roller og positioner</a:t>
            </a:r>
          </a:p>
          <a:p>
            <a:pPr marL="285750" lvl="1" indent="-285750">
              <a:buFont typeface="Arial" panose="020B0604020202020204" pitchFamily="34" charset="0"/>
              <a:buChar char="•"/>
            </a:pPr>
            <a:r>
              <a:rPr lang="da-DK" sz="1600"/>
              <a:t>Stræb efter fælles forståelse og mål for opgaveløsningen</a:t>
            </a:r>
            <a:endParaRPr lang="da-DK" sz="1600" dirty="0"/>
          </a:p>
        </p:txBody>
      </p:sp>
      <p:pic>
        <p:nvPicPr>
          <p:cNvPr id="8" name="Billede 7">
            <a:extLst>
              <a:ext uri="{FF2B5EF4-FFF2-40B4-BE49-F238E27FC236}">
                <a16:creationId xmlns:a16="http://schemas.microsoft.com/office/drawing/2014/main" id="{FC883189-D9B2-4CD9-85B7-A41656B97A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23" y="1484784"/>
            <a:ext cx="5328592" cy="3767078"/>
          </a:xfrm>
          <a:prstGeom prst="rect">
            <a:avLst/>
          </a:prstGeom>
        </p:spPr>
      </p:pic>
      <p:sp>
        <p:nvSpPr>
          <p:cNvPr id="3" name="Rektangel 2">
            <a:extLst>
              <a:ext uri="{FF2B5EF4-FFF2-40B4-BE49-F238E27FC236}">
                <a16:creationId xmlns:a16="http://schemas.microsoft.com/office/drawing/2014/main" id="{90A5C9B2-1534-477F-BEC7-D300D7D137A4}"/>
              </a:ext>
            </a:extLst>
          </p:cNvPr>
          <p:cNvSpPr/>
          <p:nvPr/>
        </p:nvSpPr>
        <p:spPr>
          <a:xfrm>
            <a:off x="375217" y="5515547"/>
            <a:ext cx="6580527" cy="923330"/>
          </a:xfrm>
          <a:prstGeom prst="rect">
            <a:avLst/>
          </a:prstGeom>
        </p:spPr>
        <p:txBody>
          <a:bodyPr wrap="square">
            <a:spAutoFit/>
          </a:bodyPr>
          <a:lstStyle/>
          <a:p>
            <a:r>
              <a:rPr lang="da-DK" sz="1800" dirty="0">
                <a:latin typeface="Calibri" charset="0"/>
              </a:rPr>
              <a:t>HUSK: </a:t>
            </a:r>
            <a:br>
              <a:rPr lang="da-DK" sz="1800" dirty="0">
                <a:latin typeface="Calibri" charset="0"/>
              </a:rPr>
            </a:br>
            <a:r>
              <a:rPr lang="da-DK" sz="1800" dirty="0">
                <a:latin typeface="Calibri" charset="0"/>
              </a:rPr>
              <a:t>Vi bedømmer </a:t>
            </a:r>
            <a:r>
              <a:rPr lang="da-DK" sz="1800" i="1" dirty="0">
                <a:latin typeface="Calibri" charset="0"/>
              </a:rPr>
              <a:t>egne</a:t>
            </a:r>
            <a:r>
              <a:rPr lang="da-DK" sz="1800" dirty="0">
                <a:latin typeface="Calibri" charset="0"/>
              </a:rPr>
              <a:t> handlinger ud fra </a:t>
            </a:r>
            <a:r>
              <a:rPr lang="da-DK" sz="1800" i="1" dirty="0">
                <a:latin typeface="Calibri" charset="0"/>
              </a:rPr>
              <a:t>hensigten</a:t>
            </a:r>
            <a:r>
              <a:rPr lang="da-DK" sz="1800" dirty="0">
                <a:latin typeface="Calibri" charset="0"/>
              </a:rPr>
              <a:t> (som jo altid er god!) men andres ud fra </a:t>
            </a:r>
            <a:r>
              <a:rPr lang="da-DK" sz="1800" i="1" dirty="0">
                <a:latin typeface="Calibri" charset="0"/>
              </a:rPr>
              <a:t>konsekvenserne</a:t>
            </a:r>
            <a:r>
              <a:rPr lang="da-DK" sz="1800" dirty="0">
                <a:latin typeface="Calibri" charset="0"/>
              </a:rPr>
              <a:t> (som ikke altid er heldige).</a:t>
            </a:r>
          </a:p>
        </p:txBody>
      </p:sp>
    </p:spTree>
    <p:extLst>
      <p:ext uri="{BB962C8B-B14F-4D97-AF65-F5344CB8AC3E}">
        <p14:creationId xmlns:p14="http://schemas.microsoft.com/office/powerpoint/2010/main" val="179033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TA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A_præsentation">
  <a:themeElements>
    <a:clrScheme name="TeamArbejdsliv">
      <a:dk1>
        <a:srgbClr val="000000"/>
      </a:dk1>
      <a:lt1>
        <a:srgbClr val="FFFFFF"/>
      </a:lt1>
      <a:dk2>
        <a:srgbClr val="DC5924"/>
      </a:dk2>
      <a:lt2>
        <a:srgbClr val="C8C8B1"/>
      </a:lt2>
      <a:accent1>
        <a:srgbClr val="97A7CF"/>
      </a:accent1>
      <a:accent2>
        <a:srgbClr val="B4B392"/>
      </a:accent2>
      <a:accent3>
        <a:srgbClr val="526DB0"/>
      </a:accent3>
      <a:accent4>
        <a:srgbClr val="D5D5D5"/>
      </a:accent4>
      <a:accent5>
        <a:srgbClr val="DC5924"/>
      </a:accent5>
      <a:accent6>
        <a:srgbClr val="B4B392"/>
      </a:accent6>
      <a:hlink>
        <a:srgbClr val="CC9900"/>
      </a:hlink>
      <a:folHlink>
        <a:srgbClr val="969696"/>
      </a:folHlink>
    </a:clrScheme>
    <a:fontScheme name="TeamArbejdsliv">
      <a:majorFont>
        <a:latin typeface="Candara"/>
        <a:ea typeface=""/>
        <a:cs typeface=""/>
      </a:majorFont>
      <a:minorFont>
        <a:latin typeface="Candar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2_TA_præsentation">
  <a:themeElements>
    <a:clrScheme name="TeamArbejdsliv">
      <a:dk1>
        <a:srgbClr val="000000"/>
      </a:dk1>
      <a:lt1>
        <a:srgbClr val="FFFFFF"/>
      </a:lt1>
      <a:dk2>
        <a:srgbClr val="DC5924"/>
      </a:dk2>
      <a:lt2>
        <a:srgbClr val="C8C8B1"/>
      </a:lt2>
      <a:accent1>
        <a:srgbClr val="97A7CF"/>
      </a:accent1>
      <a:accent2>
        <a:srgbClr val="B4B392"/>
      </a:accent2>
      <a:accent3>
        <a:srgbClr val="526DB0"/>
      </a:accent3>
      <a:accent4>
        <a:srgbClr val="D5D5D5"/>
      </a:accent4>
      <a:accent5>
        <a:srgbClr val="DC5924"/>
      </a:accent5>
      <a:accent6>
        <a:srgbClr val="B4B392"/>
      </a:accent6>
      <a:hlink>
        <a:srgbClr val="CC9900"/>
      </a:hlink>
      <a:folHlink>
        <a:srgbClr val="969696"/>
      </a:folHlink>
    </a:clrScheme>
    <a:fontScheme name="TeamArbejdsliv">
      <a:majorFont>
        <a:latin typeface="Candara"/>
        <a:ea typeface=""/>
        <a:cs typeface=""/>
      </a:majorFont>
      <a:minorFont>
        <a:latin typeface="Candar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1_TA_præsentation">
  <a:themeElements>
    <a:clrScheme name="TeamArbejdsliv">
      <a:dk1>
        <a:srgbClr val="000000"/>
      </a:dk1>
      <a:lt1>
        <a:srgbClr val="FFFFFF"/>
      </a:lt1>
      <a:dk2>
        <a:srgbClr val="DC5924"/>
      </a:dk2>
      <a:lt2>
        <a:srgbClr val="C8C8B1"/>
      </a:lt2>
      <a:accent1>
        <a:srgbClr val="97A7CF"/>
      </a:accent1>
      <a:accent2>
        <a:srgbClr val="B4B392"/>
      </a:accent2>
      <a:accent3>
        <a:srgbClr val="526DB0"/>
      </a:accent3>
      <a:accent4>
        <a:srgbClr val="D5D5D5"/>
      </a:accent4>
      <a:accent5>
        <a:srgbClr val="DC5924"/>
      </a:accent5>
      <a:accent6>
        <a:srgbClr val="B4B392"/>
      </a:accent6>
      <a:hlink>
        <a:srgbClr val="CC9900"/>
      </a:hlink>
      <a:folHlink>
        <a:srgbClr val="969696"/>
      </a:folHlink>
    </a:clrScheme>
    <a:fontScheme name="TeamArbejdsliv">
      <a:majorFont>
        <a:latin typeface="Candara"/>
        <a:ea typeface=""/>
        <a:cs typeface=""/>
      </a:majorFont>
      <a:minorFont>
        <a:latin typeface="Candar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3_TA_præsentation">
  <a:themeElements>
    <a:clrScheme name="TeamArbejdsliv">
      <a:dk1>
        <a:srgbClr val="000000"/>
      </a:dk1>
      <a:lt1>
        <a:srgbClr val="FFFFFF"/>
      </a:lt1>
      <a:dk2>
        <a:srgbClr val="DC5924"/>
      </a:dk2>
      <a:lt2>
        <a:srgbClr val="C8C8B1"/>
      </a:lt2>
      <a:accent1>
        <a:srgbClr val="97A7CF"/>
      </a:accent1>
      <a:accent2>
        <a:srgbClr val="B4B392"/>
      </a:accent2>
      <a:accent3>
        <a:srgbClr val="526DB0"/>
      </a:accent3>
      <a:accent4>
        <a:srgbClr val="D5D5D5"/>
      </a:accent4>
      <a:accent5>
        <a:srgbClr val="DC5924"/>
      </a:accent5>
      <a:accent6>
        <a:srgbClr val="B4B392"/>
      </a:accent6>
      <a:hlink>
        <a:srgbClr val="CC9900"/>
      </a:hlink>
      <a:folHlink>
        <a:srgbClr val="969696"/>
      </a:folHlink>
    </a:clrScheme>
    <a:fontScheme name="TeamArbejdsliv">
      <a:majorFont>
        <a:latin typeface="Candara"/>
        <a:ea typeface=""/>
        <a:cs typeface=""/>
      </a:majorFont>
      <a:minorFont>
        <a:latin typeface="Candar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6.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NK xmlns="3b7ab38d-a901-4bfd-a36e-87c841cceaeb">
      <Url xsi:nil="true"/>
      <Description xsi:nil="true"/>
    </LINK>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39FFFAF56ABA747AB1DD6843F67DC4A" ma:contentTypeVersion="13" ma:contentTypeDescription="Opret et nyt dokument." ma:contentTypeScope="" ma:versionID="542f2e524b88d3d1defa087b14377785">
  <xsd:schema xmlns:xsd="http://www.w3.org/2001/XMLSchema" xmlns:xs="http://www.w3.org/2001/XMLSchema" xmlns:p="http://schemas.microsoft.com/office/2006/metadata/properties" xmlns:ns2="a6cbc550-43e9-4722-bc68-c8561970d8e2" xmlns:ns3="3b7ab38d-a901-4bfd-a36e-87c841cceaeb" targetNamespace="http://schemas.microsoft.com/office/2006/metadata/properties" ma:root="true" ma:fieldsID="f0a4cc06be1c482f60b23dbc8dd55a17" ns2:_="" ns3:_="">
    <xsd:import namespace="a6cbc550-43e9-4722-bc68-c8561970d8e2"/>
    <xsd:import namespace="3b7ab38d-a901-4bfd-a36e-87c841cceae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LINK"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bc550-43e9-4722-bc68-c8561970d8e2"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description="" ma:internalName="SharedWithDetails" ma:readOnly="true">
      <xsd:simpleType>
        <xsd:restriction base="dms:Note">
          <xsd:maxLength value="255"/>
        </xsd:restriction>
      </xsd:simpleType>
    </xsd:element>
    <xsd:element name="LastSharedByUser" ma:index="10" nillable="true" ma:displayName="Sidst delt efter bruger" ma:description="" ma:internalName="LastSharedByUser" ma:readOnly="true">
      <xsd:simpleType>
        <xsd:restriction base="dms:Note">
          <xsd:maxLength value="255"/>
        </xsd:restriction>
      </xsd:simpleType>
    </xsd:element>
    <xsd:element name="LastSharedByTime" ma:index="11" nillable="true" ma:displayName="Sidst delt efter tid"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b7ab38d-a901-4bfd-a36e-87c841cceae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LINK" ma:index="18"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96ED94-8CFC-44ED-A098-020ED3AE9667}">
  <ds:schemaRefs>
    <ds:schemaRef ds:uri="http://schemas.microsoft.com/sharepoint/v3/contenttype/forms"/>
  </ds:schemaRefs>
</ds:datastoreItem>
</file>

<file path=customXml/itemProps2.xml><?xml version="1.0" encoding="utf-8"?>
<ds:datastoreItem xmlns:ds="http://schemas.openxmlformats.org/officeDocument/2006/customXml" ds:itemID="{5173D20A-419F-4145-AEA0-B24AAE75243C}">
  <ds:schemaRefs>
    <ds:schemaRef ds:uri="http://purl.org/dc/elements/1.1/"/>
    <ds:schemaRef ds:uri="http://schemas.microsoft.com/office/2006/metadata/properties"/>
    <ds:schemaRef ds:uri="http://purl.org/dc/terms/"/>
    <ds:schemaRef ds:uri="a6cbc550-43e9-4722-bc68-c8561970d8e2"/>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3b7ab38d-a901-4bfd-a36e-87c841cceaeb"/>
    <ds:schemaRef ds:uri="http://www.w3.org/XML/1998/namespace"/>
  </ds:schemaRefs>
</ds:datastoreItem>
</file>

<file path=customXml/itemProps3.xml><?xml version="1.0" encoding="utf-8"?>
<ds:datastoreItem xmlns:ds="http://schemas.openxmlformats.org/officeDocument/2006/customXml" ds:itemID="{B9030737-EF90-47CB-B6BB-2F8A0DD66D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bc550-43e9-4722-bc68-c8561970d8e2"/>
    <ds:schemaRef ds:uri="3b7ab38d-a901-4bfd-a36e-87c841cce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6734</TotalTime>
  <Words>1788</Words>
  <Application>Microsoft Office PowerPoint</Application>
  <PresentationFormat>Skærmshow (4:3)</PresentationFormat>
  <Paragraphs>321</Paragraphs>
  <Slides>21</Slides>
  <Notes>9</Notes>
  <HiddenSlides>0</HiddenSlides>
  <MMClips>0</MMClips>
  <ScaleCrop>false</ScaleCrop>
  <HeadingPairs>
    <vt:vector size="6" baseType="variant">
      <vt:variant>
        <vt:lpstr>Benyttede skrifttyper</vt:lpstr>
      </vt:variant>
      <vt:variant>
        <vt:i4>5</vt:i4>
      </vt:variant>
      <vt:variant>
        <vt:lpstr>Tema</vt:lpstr>
      </vt:variant>
      <vt:variant>
        <vt:i4>5</vt:i4>
      </vt:variant>
      <vt:variant>
        <vt:lpstr>Slidetitler</vt:lpstr>
      </vt:variant>
      <vt:variant>
        <vt:i4>21</vt:i4>
      </vt:variant>
    </vt:vector>
  </HeadingPairs>
  <TitlesOfParts>
    <vt:vector size="31" baseType="lpstr">
      <vt:lpstr>Arial</vt:lpstr>
      <vt:lpstr>Calibri</vt:lpstr>
      <vt:lpstr>Candara</vt:lpstr>
      <vt:lpstr>Times New Roman</vt:lpstr>
      <vt:lpstr>Wingdings</vt:lpstr>
      <vt:lpstr>1_TA tema</vt:lpstr>
      <vt:lpstr>TA_præsentation</vt:lpstr>
      <vt:lpstr>2_TA_præsentation</vt:lpstr>
      <vt:lpstr>1_TA_præsentation</vt:lpstr>
      <vt:lpstr>3_TA_præsentation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Kamille Pøckel</dc:creator>
  <cp:lastModifiedBy>Eva Thoft</cp:lastModifiedBy>
  <cp:revision>191</cp:revision>
  <cp:lastPrinted>2015-11-12T12:15:56Z</cp:lastPrinted>
  <dcterms:created xsi:type="dcterms:W3CDTF">2011-03-01T18:31:37Z</dcterms:created>
  <dcterms:modified xsi:type="dcterms:W3CDTF">2019-11-21T10:06:35Z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0x010100C39FFFAF56ABA747AB1DD6843F67DC4A</vt:lpwstr>
  </property>
</Properties>
</file>