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952" r:id="rId2"/>
    <p:sldMasterId id="2147483707" r:id="rId3"/>
    <p:sldMasterId id="2147483721" r:id="rId4"/>
    <p:sldMasterId id="2147483735" r:id="rId5"/>
    <p:sldMasterId id="2147483749" r:id="rId6"/>
    <p:sldMasterId id="2147483763" r:id="rId7"/>
  </p:sldMasterIdLst>
  <p:notesMasterIdLst>
    <p:notesMasterId r:id="rId19"/>
  </p:notesMasterIdLst>
  <p:handoutMasterIdLst>
    <p:handoutMasterId r:id="rId20"/>
  </p:handoutMasterIdLst>
  <p:sldIdLst>
    <p:sldId id="276" r:id="rId8"/>
    <p:sldId id="256" r:id="rId9"/>
    <p:sldId id="275" r:id="rId10"/>
    <p:sldId id="277" r:id="rId11"/>
    <p:sldId id="279" r:id="rId12"/>
    <p:sldId id="262" r:id="rId13"/>
    <p:sldId id="278" r:id="rId14"/>
    <p:sldId id="268" r:id="rId15"/>
    <p:sldId id="272" r:id="rId16"/>
    <p:sldId id="271" r:id="rId17"/>
    <p:sldId id="280" r:id="rId1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737" autoAdjust="0"/>
  </p:normalViewPr>
  <p:slideViewPr>
    <p:cSldViewPr>
      <p:cViewPr varScale="1">
        <p:scale>
          <a:sx n="108" d="100"/>
          <a:sy n="108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568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F13E6D-DE14-49FD-978B-FE703E702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D35FA-9990-427D-BD93-0D9A71E09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9686-61BF-4623-8AA5-7BE8B0FC7A0A}" type="datetimeFigureOut">
              <a:rPr lang="da-DK" smtClean="0"/>
              <a:t>20-11-2019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6C5A3-FC07-45E6-BC8B-19F1BFAFD2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603F0-A955-4757-ABD6-94025EE52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305C-DD52-472B-958B-39B1FDBA6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17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9252F-2290-4CEB-81F5-8F6BBB91AD9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7ED628-45FE-4C74-B839-4D5DA71DF8B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35B5C0-153A-FA40-828A-59C89FEE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E6F1-A89F-48C8-A11F-C828D0393AF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48AE-DC01-4997-ACDA-85FA02D5BA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2C86072-7DDB-8943-B49B-87E5AE131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CA8-2924-4388-A44D-6970F65ADD3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0ED0-7985-4F1A-A582-F8F513074F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6267F51-125C-144B-A3DB-7BBF26D12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F1-2F62-49DA-8A0D-07B12F1C9AE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C839-D53D-4AB3-AA54-6CD7547656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34672E-B975-484C-9456-CCA47707C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FE3366-6A23-9B40-8733-0751F499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EB51-70E6-490E-ACA6-1CB14FDAD38B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D425-4562-4C7A-BB6A-7326837E77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C800ECE-AD03-1549-9C26-7F8D86D20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CEFA-8E45-4948-90A1-1377A8BCF8B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51E2-8D9B-4A9C-8B9E-53DC72C9B43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2E6E2D9-530C-5648-A19A-319BEB2C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D94B-AAAC-4FE5-A46E-24ACE7DA3B2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259D-C7E9-4957-8082-97CC3052EE4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67F2091-FB7B-7145-B121-DE315520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85D3-84B8-4BA4-9002-651191280EF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2B07-56B7-47FF-A04D-FDF3C329924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DEE4F01-DA92-9542-9F4A-FB0C74753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A04D-23FC-489F-A1A0-1978B78BC58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1CEF-4EC7-4389-9D85-80BC4A377C9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0749DC-CC77-AA45-B1C3-9A0825C23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AD55-A336-447E-BDDE-8F126229428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41C5-B999-4C26-8BE5-710AC0C5D91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094930-9BC3-5346-ACF2-7BE772992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70E6-58DB-4905-B59F-E7AF07FD1E2F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3591-03AA-4592-9C77-43A31A928BC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78FB89-73CE-964B-A70A-38ADA1F7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080-D836-4AF2-93A2-5221FA757E4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505B-E78E-428B-878D-799FDBE06A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4C315F2-7066-8448-8B40-3ABB7EC8B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CDDB-1CB3-4859-A2C7-7A0C0C137987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B292-5D97-4542-9367-F4564B1C29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64533B-0294-5546-B3DB-CF16C7260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BD29-A992-4773-BCC1-0824DB485AB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DC31-0D61-416C-A0FF-57EF7BA595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1BAB4B4-570C-BC44-9F7D-3625AE709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BBDE-30B7-47C5-95AE-E3938446C2F9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FEBE-7F08-4D95-A52F-1167CDC3DD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13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23F037-4E5A-4B42-8FFF-BF7E28617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2DFA-6583-494C-BDB6-14318780A80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FA5-5D27-457F-AB20-F366965E14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79A5041-B899-504B-B371-BE372974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4B987B-C62C-F441-A358-A61F360D0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7AA0-11E5-49BB-BD2F-3E4A3614D53B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0A3D-5CAD-4DCA-BD15-07AC75F503A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3A8B647-5022-4147-A7A0-3518DC93A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438F-A8F8-49DC-9308-2821E9CAFBF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31B3-3EF9-42CA-AD8A-0061232CB5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29031DF-E34B-0848-810C-5E76ACE94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8A2E-A736-4D56-A8C1-7500932F10E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F7F4-F97D-4787-B9EC-614A6F96DF6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0EE7FE8-1C85-104C-B943-F26D4DF52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8233-157E-4667-BE49-2C3D44AF626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7F0F-6284-4B13-933D-AF6E4E1160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C6C3358-B095-614C-811E-25F93434D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FC5-6D49-4BE3-AC70-C298B13E558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8A50-EBF1-4CBE-8472-0C209A7BEA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732D578-A56F-7C4C-A02A-2D19DC721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F479-3FAD-42FD-87F6-675148B8ADBA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5781-58E0-4CD7-ACBC-693AAFC311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CA327C4-9FF2-E94E-938C-C668B020B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1F6D-917E-479C-B305-4CCC4004E19B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111E-B0BE-4558-8D7F-8916E3B0840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5FA0B5-E17D-6E44-8A66-463CE2299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D30C-5773-4084-906C-CB979A5C79E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6A99-239E-4F3C-A7C1-824824FB35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C571DF3-26AB-3142-BE40-7E6F48162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CC6-BD13-4357-B85F-112B740AD7C7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6166-91AF-4B6A-9DE6-A5CCCB75109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1838D7E-1825-EA4B-86B9-37D863C45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AE15-6289-4AFF-BCB9-6305447F857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CCBA-DFFE-4AFC-B7C9-9C44987D68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3BB5CC5-502C-B240-AFAD-1CCFBE695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E6BC-43D1-4382-997D-96AF5F2C25E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25D0-91F0-4B4C-A3E0-02CF16A718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7AFA9ED-E3E7-4247-802B-43E6A5B61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BD18-F107-4331-8032-7F6A883D7667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5EE2-ADBB-4DF4-940F-4ED6F2BEEA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DBB1196-C0B9-F445-A855-11BB499CD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694-1933-484B-938C-E0DF601EF1B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DFCF-4647-468A-BAC4-97C8CC7172E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7FA1753-78A7-E747-BFAF-C1BB6E11B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0C717A1-29EB-9C4C-9423-DA99F87E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CCD3-7971-4E69-8A36-352FD47A68E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2955-0E78-497A-AFEB-BE5476DC42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EF35729-9787-BA46-B184-8D4F6319F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0822-8288-41C6-899C-2CD15C4E6BA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FC05-BC13-4682-85C9-A9CC0DADA50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6D605F4-345B-8245-9BF4-08B2824AC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3EDA-D6B5-4E57-9452-1C4008B0BE0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4CAF-23B0-4CB9-BEA2-99AC027A11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371C15B-8879-B747-BFBE-D07ED19A4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42D4-6244-4A08-957A-7A5936E825E0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CD6-3AA4-4FA8-A50E-0882DC5B1A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45FB842-576A-5340-BFFB-847A6366F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32F5-2C83-4DCA-A25E-0F4C3A2433A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CA44-E007-40B2-BCEC-38C1B95CF2B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B764E2A-67DF-FB4F-9521-550CEFFC9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89EE-8433-4497-96FB-7157250EEC7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502-678A-4683-8A3B-5D580E2312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A2D69D6-9E45-4B4C-BEE8-B9DA8BE57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C8CA-043E-44FB-95D9-71AFF6A1AD69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D89A-CCB0-4F2F-83DD-81AFB198C4B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52F2803-D896-304D-86D1-AD7654E7F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DD67-2B07-495C-8DA4-835A0FF180C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0A53-6B21-4A93-92C3-63CBD720AA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7275620-2387-7A47-B354-65E780085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3AF0-CCFC-4151-BA42-40233BF3D966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E132-804B-4131-B1EA-D2F14CFA665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FB0B7EE-3B7A-BE4E-AFC8-2B43C4BD5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21F5-6B83-4885-BC64-8A5D89B611A2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8DA3-1A6F-4629-9A13-0C8381E8D7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2D10C7D-467F-4A46-BE1B-75D9BFF59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50F-C6D9-4136-918B-3B84360FE799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AB02-C399-40FE-B172-6B3A4AEAEA4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3B14BCB-8F26-2744-8791-B8C03C4DC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E92-55FE-40F5-9C02-F9004E0D390A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97D7-3B49-4BE5-AF5D-524BBACC27E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9A81141-559C-864C-9541-C29F275DD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4E4EBBC-AA9A-474F-B02D-176678AAA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4DAF-CEAD-41EB-9C6C-DFAE51811020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6334-64D2-4A04-A2CF-53CD2B5ADC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8B2D701-1B60-9645-B318-7D81DC9E5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2564-BA48-4514-B72A-E79A2BD3C8D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608F-BBC3-43D0-BB50-86F97F3832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9BDC5FB-A77D-9A42-849F-D19CFA197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05FB-2423-409D-AA6F-CFA344D7976E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E7B7-2898-46FC-9AE5-F29A5C0C3E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49778F1-5974-134B-A615-027C2CAE9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DF9-88C8-49C8-A919-A48D08337F7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B70B-4BEF-4966-94D1-BED595A84B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66D727-589B-ED43-8F55-372F5B400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F717-CF42-4E4F-820D-6E6BEFAE708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4078-6F34-4A1A-AD29-268B5B9C1F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ED29D12-947A-2A4A-A188-E52B2E19E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68A0-F98B-44F6-8CCD-DCA8EBBA20C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B07E-9124-4916-B1A6-A452C4AC50E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F291BEA-B2ED-8D48-97FC-AF9568549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2850-F53F-45BB-9028-D0E612B0CE97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49E1-7AB2-4614-A2C6-8657092AAF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467621F-1A28-D147-9CC1-D54DB88D0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E841-CA03-4930-AA0F-4A7B71E1577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BCAE-7261-4BD9-B917-D97FD27C41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743AD63-85D1-AD45-B457-9BFAEA794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FF5A-0798-4F33-8050-21CA0C82D4DE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791-68C6-4B4C-9353-9621370C18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DEA8233-3629-9541-8A56-B947FBD29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D7D-E8C2-44E4-8C8C-9F8779834EF6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F17F-422C-42A7-BFF6-B7668328F5D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B49E946-A3E0-774D-BB6D-765409DA6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5404-2444-4B4A-AFFC-AD288CE0612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E811-2AB3-4329-9722-D36018FDC6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B48EAEF-536E-7640-8460-9628ECEDB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3535-E389-4EBB-9E95-D16A6A4B816F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DD21-D636-4FBE-B798-B5C5D10538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AA71B26-8D66-654F-892B-961B4B691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4DD484-AE0C-894D-8D88-7D8A354C1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E3A-9652-4036-97F6-929D33BC275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3BEE-D8E6-4B63-8109-7AA5219535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5C22953-E504-9C4E-B50D-9397C755A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8328-6D96-45C5-9E1C-D9F0508A7B1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54E8-3F5D-4BEE-B3A9-1176890B643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0A6C27-CCBD-D749-BCE1-EE44FB066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42C4-BB7B-4B04-90BC-0AFC3B3C962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4516-CDF0-48C4-B0A8-7945074F4C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EA1D038-471F-BF47-8131-8CA6C641F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96C-BBCB-4A00-9FE7-65425A715970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3657-01ED-43BC-88BC-2BC1B5EDB2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81205C-280C-4945-96FA-4C9F29DA9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20E-4E30-4753-9982-C0B30610A27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9FFE-A80E-4A51-A714-2CE4C32CA57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FA2621B-5117-0440-9FCB-DE692C18A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FC82-D678-438E-9C88-8D25E844930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7A0D-2937-466D-90F1-1BA820A13E6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49F373F-1A12-B648-A334-17D67BA31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A1C-24E3-494A-B96F-091A33AA84CB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0EFF-11A9-490F-A561-62AF1B54DC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EDABFB-5637-4245-B40E-E8BD60CBF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463D-BABA-44D2-BDCB-DBC734AE1DA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5BC7-C80C-46D1-B77A-28CF86E232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29ABC6-73FC-1E49-B5EB-5A88C094E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468A-60F8-4506-B251-F549B96AFE3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9769-DA32-4558-84EF-72070807AB6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C7621A5-F903-2845-A6B2-1853318AA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19D5-A71C-435D-B50E-084999A6F99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EB63-FE4D-46C8-9CF7-24454BCDD0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6AEDE1F-9B71-B444-8373-34B11E453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DDFA-0A83-4549-ABE2-0D7D4C04EE8A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C288-BBDA-4344-812F-E8666DB5619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5FB7A7-47DC-7D4C-A7E9-4347F08F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593B-138A-481E-9203-BAF7556055B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8897-5CEF-4F6C-B769-5547A97D336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1AD2878-C834-E44A-9435-5AD51A4E3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211A2B-5ECD-A141-BDC1-DAF8A663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576B-D74A-4164-A590-66C99BE5541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8486-C70D-443B-8211-CB510AC933D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2E06257-1946-8346-B5A1-4CA86F238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7A14-C8CC-471B-9EA4-F555F2617DA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4466-3ECF-485F-B944-AD4970CFC7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903972F-12A7-8F44-AD9E-19ADF10EF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76A8-68CF-4991-8892-FD9317C8520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537C-9B91-4403-8985-B25AD8FB483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890198-E5D0-EC45-8AB7-BF7D666F2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241B-1A08-45CD-9E8C-EFCFCAB15E1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7229-EC33-4353-9B7F-A8859F765ED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B66C9F0-00BB-ED4D-BC97-26CDE595C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6C45-F2C8-46E1-83B2-C06D51434AF7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15F6-3E3C-459D-8788-551BFB53FF3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CC5D0FB-DD2F-CE43-9936-7ECD03BE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C03E-0B64-437D-BF0C-9CEB341D64F3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03A6-A726-4F0D-803A-A41A693434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DEEA6EC-42A0-8141-B370-A336E09DB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C87A-5AD2-4C11-9CCF-69FC8FF5D17D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E762-85B0-4A90-BF4C-ACF5783EE1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9B5BBA-63AB-E245-893B-A734F0BCA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8516-583D-42E1-B666-EBC3BD43193E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69D3-DA32-47B0-9B34-B21E0BD796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8C58E7B-EAF7-0F4A-AC38-C566987F4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2BF2-F5E3-415F-A947-F1CCA14B7FCC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B613-E420-45FA-855A-915DCB8581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A0ADB3F-ECDA-2F45-91FC-2F45A3F24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8342-2163-42FB-91AC-9C27336754C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D589-EC71-46CF-93AC-528207BCA8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895C98A-0114-DA4B-97BE-14268C4E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BAE1-92E9-4058-A94C-E33918B1A5A9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5A5-4D4D-4B87-A35F-6C10A49A1AE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F397-EFBB-4157-9B6F-F678B93C309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3D8B-CDD8-4A56-84E1-7FC56BCFF9A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6B86CE0-10EB-394E-83F7-C474CE651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DDAB65-0AAF-C343-A7E5-04B671BB6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60C1-739C-4976-A9F6-20523300A68B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1F28-5B19-416A-AABD-A2780EFF54D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7C1539C-4F6F-E14C-9EDF-99E0C10F1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46C9F-3294-4EC5-840C-FFE09BC9D661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19ADC-5EF1-435C-9372-5C2F30C6C1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62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FD541-6BDC-4257-9E9D-065DDC2968D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087453-C732-4689-A8EE-222F1CF381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9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F80DBB-462A-45C1-BAF1-BFB722325CE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A906F-D1D9-42F9-AE76-184582DF2A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863" r:id="rId11"/>
    <p:sldLayoutId id="2147483902" r:id="rId12"/>
    <p:sldLayoutId id="21474839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099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13009-D174-4D49-AA3B-DB188FD80CC5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8141E-1E29-408A-8B86-7D6AB04D0A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864" r:id="rId11"/>
    <p:sldLayoutId id="2147483914" r:id="rId12"/>
    <p:sldLayoutId id="21474839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512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66D9C-EE98-400B-A93E-3FB7BF038844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FFE6D-A23A-4A4F-A670-015B386C2B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86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614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4E893-25E7-4ED4-A8A0-871B8931F148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5C5CA-FFD0-47F8-BE50-F2AFE5A8C6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866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717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29E93-665E-43E0-A11B-79EB1F4D8B1E}" type="datetimeFigureOut">
              <a:rPr lang="da-DK"/>
              <a:pPr>
                <a:defRPr/>
              </a:pPr>
              <a:t>20-11-2019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001D71-2783-4C45-91CF-CCE109C400C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867" r:id="rId11"/>
    <p:sldLayoutId id="2147483950" r:id="rId12"/>
    <p:sldLayoutId id="21474839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8AE7DFD-C948-4F78-81C3-E5CA9D38D6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6294"/>
          <a:stretch>
            <a:fillRect/>
          </a:stretch>
        </p:blipFill>
        <p:spPr>
          <a:xfrm>
            <a:off x="411310" y="2584608"/>
            <a:ext cx="3141091" cy="2706017"/>
          </a:xfr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marL="0" indent="0" algn="ctr">
              <a:buNone/>
            </a:pPr>
            <a:endParaRPr lang="da-DK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487675" y="2213986"/>
            <a:ext cx="5548821" cy="344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Godstransport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Persontransport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Lagre og vareterminaler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Jernbaner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Brand- og redning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Lufttransport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1043608" y="980728"/>
            <a:ext cx="70567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BAU transport og engros</a:t>
            </a:r>
          </a:p>
        </p:txBody>
      </p:sp>
    </p:spTree>
    <p:extLst>
      <p:ext uri="{BB962C8B-B14F-4D97-AF65-F5344CB8AC3E}">
        <p14:creationId xmlns:p14="http://schemas.microsoft.com/office/powerpoint/2010/main" val="106201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7AE5D675-1549-48EF-9A50-C382E13FE1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84" r="8384"/>
          <a:stretch>
            <a:fillRect/>
          </a:stretch>
        </p:blipFill>
        <p:spPr>
          <a:xfrm>
            <a:off x="611560" y="2106349"/>
            <a:ext cx="2664296" cy="417242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endParaRPr lang="da-DK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437636" y="2760257"/>
            <a:ext cx="54726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Hvilken finger får du i trafikken?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467544" y="764705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</a:t>
            </a:r>
          </a:p>
        </p:txBody>
      </p:sp>
    </p:spTree>
    <p:extLst>
      <p:ext uri="{BB962C8B-B14F-4D97-AF65-F5344CB8AC3E}">
        <p14:creationId xmlns:p14="http://schemas.microsoft.com/office/powerpoint/2010/main" val="394098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104B713-56D3-47A3-9313-2365A8B57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007529" cy="60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BFA transport, </a:t>
            </a:r>
            <a:br>
              <a:rPr lang="da-DK" sz="4000" dirty="0"/>
            </a:br>
            <a:r>
              <a:rPr lang="da-DK" sz="4000" dirty="0"/>
              <a:t>service og jord til bord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Branchefællesskab for Arbejdsmiljø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200" dirty="0"/>
              <a:t>Nedsat ved lov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200" dirty="0"/>
              <a:t>Reguleret ved en bekendtgørelse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200" dirty="0"/>
              <a:t>Finansieret via Arbejdsskadesikringsloven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95FE9-708A-40E3-8E20-8DAC09313D36}"/>
              </a:ext>
            </a:extLst>
          </p:cNvPr>
          <p:cNvSpPr txBox="1"/>
          <p:nvPr/>
        </p:nvSpPr>
        <p:spPr>
          <a:xfrm>
            <a:off x="2483768" y="321297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6E126-DFA0-49CD-97EB-CE7334ED5C16}"/>
              </a:ext>
            </a:extLst>
          </p:cNvPr>
          <p:cNvSpPr txBox="1"/>
          <p:nvPr/>
        </p:nvSpPr>
        <p:spPr>
          <a:xfrm>
            <a:off x="1835696" y="31278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A99B581C-8AF5-4A5C-8727-8FF96AF55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424" r="6424"/>
          <a:stretch>
            <a:fillRect/>
          </a:stretch>
        </p:blipFill>
        <p:spPr>
          <a:xfrm>
            <a:off x="539552" y="2300881"/>
            <a:ext cx="2382534" cy="373117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endParaRPr lang="da-DK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059832" y="2452791"/>
            <a:ext cx="56706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Risikovurdering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395536" y="908721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</a:t>
            </a:r>
          </a:p>
        </p:txBody>
      </p:sp>
    </p:spTree>
    <p:extLst>
      <p:ext uri="{BB962C8B-B14F-4D97-AF65-F5344CB8AC3E}">
        <p14:creationId xmlns:p14="http://schemas.microsoft.com/office/powerpoint/2010/main" val="126669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9E2E6D7-75F3-43CF-AA49-080F26B6829D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18072"/>
          <a:stretch>
            <a:fillRect/>
          </a:stretch>
        </p:blipFill>
        <p:spPr bwMode="auto">
          <a:xfrm>
            <a:off x="360301" y="2108866"/>
            <a:ext cx="2591519" cy="3743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marL="0" indent="0" algn="ctr">
              <a:buNone/>
            </a:pPr>
            <a:endParaRPr lang="da-DK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3257854" y="2452791"/>
            <a:ext cx="54726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sz="5400" dirty="0"/>
              <a:t>Puds tonen af</a:t>
            </a:r>
          </a:p>
          <a:p>
            <a:pPr algn="ctr"/>
            <a:r>
              <a:rPr lang="da-DK" dirty="0"/>
              <a:t> </a:t>
            </a:r>
          </a:p>
          <a:p>
            <a:pPr algn="ctr"/>
            <a:r>
              <a:rPr lang="da-DK" dirty="0"/>
              <a:t>Krænkende Handlinger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130363" y="163942"/>
            <a:ext cx="8856984" cy="175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2019?</a:t>
            </a:r>
          </a:p>
        </p:txBody>
      </p:sp>
    </p:spTree>
    <p:extLst>
      <p:ext uri="{BB962C8B-B14F-4D97-AF65-F5344CB8AC3E}">
        <p14:creationId xmlns:p14="http://schemas.microsoft.com/office/powerpoint/2010/main" val="237982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890670-9197-4898-B3E4-2D64B42C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13998"/>
            <a:ext cx="2978274" cy="1211849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528392"/>
          </a:xfrm>
        </p:spPr>
        <p:txBody>
          <a:bodyPr/>
          <a:lstStyle/>
          <a:p>
            <a:r>
              <a:rPr lang="da-DK" dirty="0"/>
              <a:t>Engros fakta-ark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3745AF-E576-EB41-9D4D-AB4541CE4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165701-98CE-4395-A9A9-9BCF64ED80E4}"/>
              </a:ext>
            </a:extLst>
          </p:cNvPr>
          <p:cNvSpPr txBox="1">
            <a:spLocks/>
          </p:cNvSpPr>
          <p:nvPr/>
        </p:nvSpPr>
        <p:spPr bwMode="auto">
          <a:xfrm>
            <a:off x="518864" y="1772816"/>
            <a:ext cx="76998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har vi arbejdet med 2019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DD2E7B-E64C-4E08-AB9D-526C6A4B2898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606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890670-9197-4898-B3E4-2D64B42C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13998"/>
            <a:ext cx="2978274" cy="1211849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528392"/>
          </a:xfrm>
        </p:spPr>
        <p:txBody>
          <a:bodyPr/>
          <a:lstStyle/>
          <a:p>
            <a:r>
              <a:rPr lang="da-DK" dirty="0"/>
              <a:t>Forebyggelse af ulykker omkring truckkørsel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Fakta blade og vejledninger</a:t>
            </a:r>
          </a:p>
          <a:p>
            <a:endParaRPr lang="da-DK" dirty="0"/>
          </a:p>
          <a:p>
            <a:r>
              <a:rPr lang="da-DK" dirty="0"/>
              <a:t>Bevar Ryggen - Trælast</a:t>
            </a:r>
          </a:p>
          <a:p>
            <a:pPr marL="0" indent="0">
              <a:buNone/>
            </a:pPr>
            <a:r>
              <a:rPr lang="da-DK" dirty="0"/>
              <a:t>   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3745AF-E576-EB41-9D4D-AB4541CE4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165701-98CE-4395-A9A9-9BCF64ED80E4}"/>
              </a:ext>
            </a:extLst>
          </p:cNvPr>
          <p:cNvSpPr txBox="1">
            <a:spLocks/>
          </p:cNvSpPr>
          <p:nvPr/>
        </p:nvSpPr>
        <p:spPr bwMode="auto">
          <a:xfrm>
            <a:off x="801924" y="1772816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2020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DD2E7B-E64C-4E08-AB9D-526C6A4B2898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79690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890670-9197-4898-B3E4-2D64B42C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13998"/>
            <a:ext cx="2978274" cy="1211849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528392"/>
          </a:xfrm>
        </p:spPr>
        <p:txBody>
          <a:bodyPr/>
          <a:lstStyle/>
          <a:p>
            <a:r>
              <a:rPr lang="da-DK" dirty="0"/>
              <a:t>Vores planlægning starter allerede i maj 2020</a:t>
            </a:r>
          </a:p>
          <a:p>
            <a:endParaRPr lang="da-DK" dirty="0"/>
          </a:p>
          <a:p>
            <a:r>
              <a:rPr lang="da-DK" dirty="0"/>
              <a:t>Hvad har I behov for?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3745AF-E576-EB41-9D4D-AB4541CE4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165701-98CE-4395-A9A9-9BCF64ED80E4}"/>
              </a:ext>
            </a:extLst>
          </p:cNvPr>
          <p:cNvSpPr txBox="1">
            <a:spLocks/>
          </p:cNvSpPr>
          <p:nvPr/>
        </p:nvSpPr>
        <p:spPr bwMode="auto">
          <a:xfrm>
            <a:off x="801924" y="1772816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b="1" dirty="0"/>
              <a:t>Hvad skal vi arbejde med 2021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DD2E7B-E64C-4E08-AB9D-526C6A4B2898}"/>
              </a:ext>
            </a:extLst>
          </p:cNvPr>
          <p:cNvSpPr txBox="1">
            <a:spLocks/>
          </p:cNvSpPr>
          <p:nvPr/>
        </p:nvSpPr>
        <p:spPr bwMode="auto">
          <a:xfrm>
            <a:off x="179512" y="6332878"/>
            <a:ext cx="8856984" cy="3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4448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endParaRPr lang="da-DK" sz="1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1259632" y="1366454"/>
            <a:ext cx="6984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dirty="0"/>
              <a:t>Hvad har vi arbejdet med 2019?</a:t>
            </a:r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3B074117-6673-4B6F-8402-D83DA4235C0F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t="101" b="101"/>
          <a:stretch>
            <a:fillRect/>
          </a:stretch>
        </p:blipFill>
        <p:spPr>
          <a:xfrm>
            <a:off x="971600" y="2060848"/>
            <a:ext cx="6984776" cy="41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9C7A6A59-8C0B-4943-81BE-C2326099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80" y="3219353"/>
            <a:ext cx="2160240" cy="298227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D0567D0-856E-4ED7-AB80-75FE6893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15222"/>
            <a:ext cx="2150415" cy="2862151"/>
          </a:xfrm>
          <a:prstGeom prst="rect">
            <a:avLst/>
          </a:prstGeom>
        </p:spPr>
      </p:pic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D87894C7-A3FF-4CC5-BC68-D1891D984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909" r="7909"/>
          <a:stretch>
            <a:fillRect/>
          </a:stretch>
        </p:blipFill>
        <p:spPr>
          <a:xfrm>
            <a:off x="627820" y="2231231"/>
            <a:ext cx="1718132" cy="26906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79512" y="6332878"/>
            <a:ext cx="8856984" cy="361180"/>
          </a:xfrm>
        </p:spPr>
        <p:txBody>
          <a:bodyPr/>
          <a:lstStyle/>
          <a:p>
            <a:pPr algn="ctr"/>
            <a:endParaRPr lang="da-DK" sz="1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B1085-29AE-4884-A460-3F289A2DF945}"/>
              </a:ext>
            </a:extLst>
          </p:cNvPr>
          <p:cNvSpPr txBox="1">
            <a:spLocks/>
          </p:cNvSpPr>
          <p:nvPr/>
        </p:nvSpPr>
        <p:spPr bwMode="auto">
          <a:xfrm>
            <a:off x="2866268" y="2369003"/>
            <a:ext cx="5472607" cy="8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a-DK" dirty="0"/>
              <a:t>Sundhed på farten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A332C2-4737-4D7B-85D6-D647A1FD24A5}"/>
              </a:ext>
            </a:extLst>
          </p:cNvPr>
          <p:cNvSpPr txBox="1">
            <a:spLocks/>
          </p:cNvSpPr>
          <p:nvPr/>
        </p:nvSpPr>
        <p:spPr bwMode="auto">
          <a:xfrm>
            <a:off x="35496" y="656369"/>
            <a:ext cx="8735428" cy="9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sz="2800" dirty="0"/>
              <a:t>Hvad har vi arbejdet med 2019?</a:t>
            </a:r>
          </a:p>
        </p:txBody>
      </p:sp>
    </p:spTree>
    <p:extLst>
      <p:ext uri="{BB962C8B-B14F-4D97-AF65-F5344CB8AC3E}">
        <p14:creationId xmlns:p14="http://schemas.microsoft.com/office/powerpoint/2010/main" val="3585650217"/>
      </p:ext>
    </p:extLst>
  </p:cSld>
  <p:clrMapOvr>
    <a:masterClrMapping/>
  </p:clrMapOvr>
</p:sld>
</file>

<file path=ppt/theme/theme1.xml><?xml version="1.0" encoding="utf-8"?>
<a:theme xmlns:a="http://schemas.openxmlformats.org/drawingml/2006/main" name="2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127</Words>
  <Application>Microsoft Office PowerPoint</Application>
  <PresentationFormat>Skærmshow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11</vt:i4>
      </vt:variant>
    </vt:vector>
  </HeadingPairs>
  <TitlesOfParts>
    <vt:vector size="21" baseType="lpstr">
      <vt:lpstr>Arial</vt:lpstr>
      <vt:lpstr>Calibri</vt:lpstr>
      <vt:lpstr>Verdana</vt:lpstr>
      <vt:lpstr>2_Kontortema</vt:lpstr>
      <vt:lpstr>1_Kontortema</vt:lpstr>
      <vt:lpstr>3_Kontortema</vt:lpstr>
      <vt:lpstr>4_Kontortema</vt:lpstr>
      <vt:lpstr>5_Kontortema</vt:lpstr>
      <vt:lpstr>6_Kontortema</vt:lpstr>
      <vt:lpstr>7_Kontortema</vt:lpstr>
      <vt:lpstr>PowerPoint-præsentation</vt:lpstr>
      <vt:lpstr>BFA transport,  service og jord til bord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Mads Lund</dc:creator>
  <cp:lastModifiedBy>Benny Nymark Andersen, Transportgruppen/BAU</cp:lastModifiedBy>
  <cp:revision>63</cp:revision>
  <dcterms:created xsi:type="dcterms:W3CDTF">2009-08-25T09:59:09Z</dcterms:created>
  <dcterms:modified xsi:type="dcterms:W3CDTF">2019-11-20T06:35:17Z</dcterms:modified>
</cp:coreProperties>
</file>