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sldIdLst>
    <p:sldId id="258" r:id="rId6"/>
    <p:sldId id="256" r:id="rId7"/>
    <p:sldId id="263" r:id="rId8"/>
    <p:sldId id="261" r:id="rId9"/>
    <p:sldId id="260" r:id="rId10"/>
    <p:sldId id="259" r:id="rId11"/>
    <p:sldId id="262" r:id="rId12"/>
    <p:sldId id="264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FBA86-AAB8-4D61-92D5-9EC6E1F6707F}" v="2" dt="2019-11-15T10:53:33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ne Sorensen" userId="a0d964b8-1eb4-4bd3-ae89-141ca8ea22d7" providerId="ADAL" clId="{084FBA86-AAB8-4D61-92D5-9EC6E1F6707F}"/>
    <pc:docChg chg="undo custSel addSld modSld">
      <pc:chgData name="Heine Sorensen" userId="a0d964b8-1eb4-4bd3-ae89-141ca8ea22d7" providerId="ADAL" clId="{084FBA86-AAB8-4D61-92D5-9EC6E1F6707F}" dt="2019-11-15T10:54:01.120" v="155" actId="1076"/>
      <pc:docMkLst>
        <pc:docMk/>
      </pc:docMkLst>
      <pc:sldChg chg="delSp modSp">
        <pc:chgData name="Heine Sorensen" userId="a0d964b8-1eb4-4bd3-ae89-141ca8ea22d7" providerId="ADAL" clId="{084FBA86-AAB8-4D61-92D5-9EC6E1F6707F}" dt="2019-11-15T06:11:47.831" v="107" actId="478"/>
        <pc:sldMkLst>
          <pc:docMk/>
          <pc:sldMk cId="1722681886" sldId="259"/>
        </pc:sldMkLst>
        <pc:spChg chg="mod">
          <ac:chgData name="Heine Sorensen" userId="a0d964b8-1eb4-4bd3-ae89-141ca8ea22d7" providerId="ADAL" clId="{084FBA86-AAB8-4D61-92D5-9EC6E1F6707F}" dt="2019-11-15T06:11:43.650" v="106" actId="20577"/>
          <ac:spMkLst>
            <pc:docMk/>
            <pc:sldMk cId="1722681886" sldId="259"/>
            <ac:spMk id="2" creationId="{87C62422-BC06-4043-96E2-9621507DF42E}"/>
          </ac:spMkLst>
        </pc:spChg>
        <pc:spChg chg="del">
          <ac:chgData name="Heine Sorensen" userId="a0d964b8-1eb4-4bd3-ae89-141ca8ea22d7" providerId="ADAL" clId="{084FBA86-AAB8-4D61-92D5-9EC6E1F6707F}" dt="2019-11-15T06:11:47.831" v="107" actId="478"/>
          <ac:spMkLst>
            <pc:docMk/>
            <pc:sldMk cId="1722681886" sldId="259"/>
            <ac:spMk id="3" creationId="{16F2BBF5-6086-41E8-9D5F-D4BF6377874A}"/>
          </ac:spMkLst>
        </pc:spChg>
      </pc:sldChg>
      <pc:sldChg chg="modSp">
        <pc:chgData name="Heine Sorensen" userId="a0d964b8-1eb4-4bd3-ae89-141ca8ea22d7" providerId="ADAL" clId="{084FBA86-AAB8-4D61-92D5-9EC6E1F6707F}" dt="2019-11-15T09:15:27.341" v="119" actId="20577"/>
        <pc:sldMkLst>
          <pc:docMk/>
          <pc:sldMk cId="4106567948" sldId="260"/>
        </pc:sldMkLst>
        <pc:spChg chg="mod">
          <ac:chgData name="Heine Sorensen" userId="a0d964b8-1eb4-4bd3-ae89-141ca8ea22d7" providerId="ADAL" clId="{084FBA86-AAB8-4D61-92D5-9EC6E1F6707F}" dt="2019-11-15T09:15:27.341" v="119" actId="20577"/>
          <ac:spMkLst>
            <pc:docMk/>
            <pc:sldMk cId="4106567948" sldId="260"/>
            <ac:spMk id="2" creationId="{87C62422-BC06-4043-96E2-9621507DF42E}"/>
          </ac:spMkLst>
        </pc:spChg>
      </pc:sldChg>
      <pc:sldChg chg="modSp">
        <pc:chgData name="Heine Sorensen" userId="a0d964b8-1eb4-4bd3-ae89-141ca8ea22d7" providerId="ADAL" clId="{084FBA86-AAB8-4D61-92D5-9EC6E1F6707F}" dt="2019-11-15T06:11:04.807" v="104" actId="6549"/>
        <pc:sldMkLst>
          <pc:docMk/>
          <pc:sldMk cId="1272659071" sldId="261"/>
        </pc:sldMkLst>
        <pc:spChg chg="mod">
          <ac:chgData name="Heine Sorensen" userId="a0d964b8-1eb4-4bd3-ae89-141ca8ea22d7" providerId="ADAL" clId="{084FBA86-AAB8-4D61-92D5-9EC6E1F6707F}" dt="2019-11-15T06:11:04.807" v="104" actId="6549"/>
          <ac:spMkLst>
            <pc:docMk/>
            <pc:sldMk cId="1272659071" sldId="261"/>
            <ac:spMk id="2" creationId="{87C62422-BC06-4043-96E2-9621507DF42E}"/>
          </ac:spMkLst>
        </pc:spChg>
      </pc:sldChg>
      <pc:sldChg chg="modSp">
        <pc:chgData name="Heine Sorensen" userId="a0d964b8-1eb4-4bd3-ae89-141ca8ea22d7" providerId="ADAL" clId="{084FBA86-AAB8-4D61-92D5-9EC6E1F6707F}" dt="2019-11-15T06:11:59.978" v="108" actId="1076"/>
        <pc:sldMkLst>
          <pc:docMk/>
          <pc:sldMk cId="3872270391" sldId="262"/>
        </pc:sldMkLst>
        <pc:spChg chg="mod">
          <ac:chgData name="Heine Sorensen" userId="a0d964b8-1eb4-4bd3-ae89-141ca8ea22d7" providerId="ADAL" clId="{084FBA86-AAB8-4D61-92D5-9EC6E1F6707F}" dt="2019-11-15T06:11:59.978" v="108" actId="1076"/>
          <ac:spMkLst>
            <pc:docMk/>
            <pc:sldMk cId="3872270391" sldId="262"/>
            <ac:spMk id="2" creationId="{87C62422-BC06-4043-96E2-9621507DF42E}"/>
          </ac:spMkLst>
        </pc:spChg>
      </pc:sldChg>
      <pc:sldChg chg="addSp delSp modSp add">
        <pc:chgData name="Heine Sorensen" userId="a0d964b8-1eb4-4bd3-ae89-141ca8ea22d7" providerId="ADAL" clId="{084FBA86-AAB8-4D61-92D5-9EC6E1F6707F}" dt="2019-11-15T10:54:01.120" v="155" actId="1076"/>
        <pc:sldMkLst>
          <pc:docMk/>
          <pc:sldMk cId="3295619158" sldId="264"/>
        </pc:sldMkLst>
        <pc:spChg chg="mod">
          <ac:chgData name="Heine Sorensen" userId="a0d964b8-1eb4-4bd3-ae89-141ca8ea22d7" providerId="ADAL" clId="{084FBA86-AAB8-4D61-92D5-9EC6E1F6707F}" dt="2019-11-15T10:53:50.200" v="153" actId="26606"/>
          <ac:spMkLst>
            <pc:docMk/>
            <pc:sldMk cId="3295619158" sldId="264"/>
            <ac:spMk id="2" creationId="{87C62422-BC06-4043-96E2-9621507DF42E}"/>
          </ac:spMkLst>
        </pc:spChg>
        <pc:spChg chg="add del">
          <ac:chgData name="Heine Sorensen" userId="a0d964b8-1eb4-4bd3-ae89-141ca8ea22d7" providerId="ADAL" clId="{084FBA86-AAB8-4D61-92D5-9EC6E1F6707F}" dt="2019-11-15T10:53:50.200" v="153" actId="26606"/>
          <ac:spMkLst>
            <pc:docMk/>
            <pc:sldMk cId="3295619158" sldId="264"/>
            <ac:spMk id="14" creationId="{C0B27210-D0CA-4654-B3E3-9ABB4F178EA1}"/>
          </ac:spMkLst>
        </pc:spChg>
        <pc:spChg chg="add del">
          <ac:chgData name="Heine Sorensen" userId="a0d964b8-1eb4-4bd3-ae89-141ca8ea22d7" providerId="ADAL" clId="{084FBA86-AAB8-4D61-92D5-9EC6E1F6707F}" dt="2019-11-15T10:53:50.200" v="153" actId="26606"/>
          <ac:spMkLst>
            <pc:docMk/>
            <pc:sldMk cId="3295619158" sldId="264"/>
            <ac:spMk id="16" creationId="{1DB7C82F-AB7E-4F0C-B829-FA1B9C415180}"/>
          </ac:spMkLst>
        </pc:spChg>
        <pc:spChg chg="add del">
          <ac:chgData name="Heine Sorensen" userId="a0d964b8-1eb4-4bd3-ae89-141ca8ea22d7" providerId="ADAL" clId="{084FBA86-AAB8-4D61-92D5-9EC6E1F6707F}" dt="2019-11-15T10:53:50.200" v="153" actId="26606"/>
          <ac:spMkLst>
            <pc:docMk/>
            <pc:sldMk cId="3295619158" sldId="264"/>
            <ac:spMk id="18" creationId="{70B66945-4967-4040-926D-DCA44313CDAB}"/>
          </ac:spMkLst>
        </pc:spChg>
        <pc:spChg chg="add del">
          <ac:chgData name="Heine Sorensen" userId="a0d964b8-1eb4-4bd3-ae89-141ca8ea22d7" providerId="ADAL" clId="{084FBA86-AAB8-4D61-92D5-9EC6E1F6707F}" dt="2019-11-15T10:53:50.200" v="153" actId="26606"/>
          <ac:spMkLst>
            <pc:docMk/>
            <pc:sldMk cId="3295619158" sldId="264"/>
            <ac:spMk id="23" creationId="{C0B27210-D0CA-4654-B3E3-9ABB4F178EA1}"/>
          </ac:spMkLst>
        </pc:spChg>
        <pc:spChg chg="add del">
          <ac:chgData name="Heine Sorensen" userId="a0d964b8-1eb4-4bd3-ae89-141ca8ea22d7" providerId="ADAL" clId="{084FBA86-AAB8-4D61-92D5-9EC6E1F6707F}" dt="2019-11-15T10:53:50.200" v="153" actId="26606"/>
          <ac:spMkLst>
            <pc:docMk/>
            <pc:sldMk cId="3295619158" sldId="264"/>
            <ac:spMk id="25" creationId="{1DB7C82F-AB7E-4F0C-B829-FA1B9C415180}"/>
          </ac:spMkLst>
        </pc:spChg>
        <pc:spChg chg="add del">
          <ac:chgData name="Heine Sorensen" userId="a0d964b8-1eb4-4bd3-ae89-141ca8ea22d7" providerId="ADAL" clId="{084FBA86-AAB8-4D61-92D5-9EC6E1F6707F}" dt="2019-11-15T10:53:50.200" v="153" actId="26606"/>
          <ac:spMkLst>
            <pc:docMk/>
            <pc:sldMk cId="3295619158" sldId="264"/>
            <ac:spMk id="27" creationId="{70B66945-4967-4040-926D-DCA44313CDAB}"/>
          </ac:spMkLst>
        </pc:spChg>
        <pc:picChg chg="add mod">
          <ac:chgData name="Heine Sorensen" userId="a0d964b8-1eb4-4bd3-ae89-141ca8ea22d7" providerId="ADAL" clId="{084FBA86-AAB8-4D61-92D5-9EC6E1F6707F}" dt="2019-11-15T10:54:01.120" v="155" actId="1076"/>
          <ac:picMkLst>
            <pc:docMk/>
            <pc:sldMk cId="3295619158" sldId="264"/>
            <ac:picMk id="3" creationId="{E5D3F629-E122-4895-926E-8A7C992B6437}"/>
          </ac:picMkLst>
        </pc:picChg>
        <pc:picChg chg="del">
          <ac:chgData name="Heine Sorensen" userId="a0d964b8-1eb4-4bd3-ae89-141ca8ea22d7" providerId="ADAL" clId="{084FBA86-AAB8-4D61-92D5-9EC6E1F6707F}" dt="2019-11-15T09:40:18.997" v="148" actId="478"/>
          <ac:picMkLst>
            <pc:docMk/>
            <pc:sldMk cId="3295619158" sldId="264"/>
            <ac:picMk id="4" creationId="{FD81E615-414C-4ECD-896A-6B3207BC52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D14B9-A2AC-41CE-854A-8E056CBA7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AA64233-8F66-49C9-A8C4-2FD028B1C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258FCE-C961-4AD7-8E5A-53EB9B3A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D6B-8853-43E7-975C-D56CAE585C44}" type="datetimeFigureOut">
              <a:rPr lang="da-DK" smtClean="0"/>
              <a:t>15-11-2019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A6E53D-F6CC-43A4-B10F-26ACAB86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2F73F49-1809-43E8-9212-FC62F909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038F-F059-4F15-B67C-3ACD59ADE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410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DFDE5-01BD-4356-A27D-40CD7EC3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F869241-3A82-41EC-8C10-91F38EC08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03E194-B68E-4A56-AFF5-F0D4CEF2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D6B-8853-43E7-975C-D56CAE585C44}" type="datetimeFigureOut">
              <a:rPr lang="da-DK" smtClean="0"/>
              <a:t>15-11-2019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0D48217-4E6A-4916-B1E6-73B79679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123BBC-07FD-4326-9921-5D10393D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038F-F059-4F15-B67C-3ACD59ADE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902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0DDE168-C720-486B-A307-6AE495277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5827857-13FA-463C-A4DB-57ACA4BD5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C548F2-0056-4073-95D9-F6FCBEB1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D6B-8853-43E7-975C-D56CAE585C44}" type="datetimeFigureOut">
              <a:rPr lang="da-DK" smtClean="0"/>
              <a:t>15-11-2019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68B6970-F05D-4579-A59F-8A1FED1D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A37E824-F26A-4703-A828-C06C370A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038F-F059-4F15-B67C-3ACD59ADE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993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FFBD-0DB9-4E74-BECD-CB081D3B3A3A}" type="datetimeFigureOut">
              <a:rPr lang="da-DK" smtClean="0"/>
              <a:t>15-11-2019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19D6-B4F3-412C-A27D-935F5D9E34B4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7C247-A239-4404-83F5-74475068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9ED7E7-2E15-4ACC-8363-0A00F5FEF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3DC125-62B9-40AD-BF1E-AD64497C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D6B-8853-43E7-975C-D56CAE585C44}" type="datetimeFigureOut">
              <a:rPr lang="da-DK" smtClean="0"/>
              <a:t>15-11-2019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0228A3F-B5C8-4E03-9A28-C890CA73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849FAD-0E54-4D57-A410-0D11915F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038F-F059-4F15-B67C-3ACD59ADE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078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5A446-6C1A-440C-92EC-D84ACFA88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2EE4BB5-4664-4CD2-89EB-6ABE0B94C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17223A-CF36-497F-92A0-EEC8DB7C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D6B-8853-43E7-975C-D56CAE585C44}" type="datetimeFigureOut">
              <a:rPr lang="da-DK" smtClean="0"/>
              <a:t>15-11-2019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A7699C8-0547-4EAF-A725-F2359160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9D8755D-12D9-46BB-BD2E-260FA326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038F-F059-4F15-B67C-3ACD59ADE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199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678F9-9987-4F00-9182-928406337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F6D297-B1EE-4B94-ADE2-1F653C58D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9072188-03B1-44B6-B25E-215CC02DD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C41E4E3-9C20-4193-8ED6-E5D7A2E87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D6B-8853-43E7-975C-D56CAE585C44}" type="datetimeFigureOut">
              <a:rPr lang="da-DK" smtClean="0"/>
              <a:t>15-11-2019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045E706-ABF6-482D-948D-8C030EA8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08FF42B-10AA-4D3E-A684-7C2334C2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038F-F059-4F15-B67C-3ACD59ADE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56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789EB-30FE-41C5-AA04-63B99833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86487E2-3997-4C7B-94C5-EA351B861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CD773C3-73A2-49DD-97EE-D18DC4227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1D265EF-7942-4D0F-A9B6-4F9F27732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A72E3A4-750B-431E-A49B-EAF838EC9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0C066E4-FE43-4FA5-A187-2E9CF0CB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D6B-8853-43E7-975C-D56CAE585C44}" type="datetimeFigureOut">
              <a:rPr lang="da-DK" smtClean="0"/>
              <a:t>15-11-2019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79EAF0C-645F-4F18-95D6-DBC3780F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5289B76-D7A3-487C-9256-E3144A45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038F-F059-4F15-B67C-3ACD59ADE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880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35B2C-15C8-4CD0-B819-E9743E32B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0D0E4EC-297D-4AC3-AEE1-050AC576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D6B-8853-43E7-975C-D56CAE585C44}" type="datetimeFigureOut">
              <a:rPr lang="da-DK" smtClean="0"/>
              <a:t>15-11-2019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8CD1652-D6D4-47D0-BCC3-89D1EC16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4CCF60-5AC4-4B96-9967-0711CBCC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038F-F059-4F15-B67C-3ACD59ADE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392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5845639-2A01-4864-AC5B-D5439F31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D6B-8853-43E7-975C-D56CAE585C44}" type="datetimeFigureOut">
              <a:rPr lang="da-DK" smtClean="0"/>
              <a:t>15-11-2019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A02FFC4-273E-45AD-BD29-C7AB7DB8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E2B8785-E690-4652-B2AE-245A3A8B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038F-F059-4F15-B67C-3ACD59ADE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44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84345-D958-4764-B071-E0DE18FC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75584E-73C2-460E-8833-74982786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FB4F0DF-E8A9-4023-8B00-4F4EA0049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9721CB7-D6D7-4A50-A126-FCF90D768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D6B-8853-43E7-975C-D56CAE585C44}" type="datetimeFigureOut">
              <a:rPr lang="da-DK" smtClean="0"/>
              <a:t>15-11-2019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E71DED9-13C0-48C4-BDFA-8625D779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5B24AD8-F6F4-47DC-B279-AD3BD5A4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038F-F059-4F15-B67C-3ACD59ADE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93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A09E1-D9C3-4D18-85A5-4F234D96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EBF29E9-FA4C-48D5-96A3-FA39614F6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D10017-5B8E-4A9A-B995-0993346DE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5874341-6BBA-454F-84D8-F2285925F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0D6B-8853-43E7-975C-D56CAE585C44}" type="datetimeFigureOut">
              <a:rPr lang="da-DK" smtClean="0"/>
              <a:t>15-11-2019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AFABCF6-8CA9-499F-A773-59014844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175AD84-80D8-4A37-9AE9-220E6711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038F-F059-4F15-B67C-3ACD59ADE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290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D804D66-72BD-4C1A-8F86-40EAA520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39E62CD-9767-4898-AF5A-96BC1D33F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D00379-635A-43C9-9CF7-F1F74850B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0D6B-8853-43E7-975C-D56CAE585C44}" type="datetimeFigureOut">
              <a:rPr lang="da-DK" smtClean="0"/>
              <a:t>15-11-2019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FFA45D8-B9DE-4670-A08F-3F2503864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E58528-15D3-4326-BC20-44D38FBFC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2038F-F059-4F15-B67C-3ACD59ADE1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955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FFFBD-0DB9-4E74-BECD-CB081D3B3A3A}" type="datetimeFigureOut">
              <a:rPr lang="da-DK" smtClean="0"/>
              <a:t>15-11-2019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119D6-B4F3-412C-A27D-935F5D9E34B4}" type="slidenum">
              <a:rPr lang="da-DK" smtClean="0"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C62422-BC06-4043-96E2-9621507DF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da-DK" dirty="0">
                <a:solidFill>
                  <a:schemeClr val="bg1"/>
                </a:solidFill>
              </a:rPr>
              <a:t>Arbejdsmiljø &amp; adfærd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6F2BBF5-6086-41E8-9D5F-D4BF63778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r"/>
            <a:r>
              <a:rPr lang="da-DK" sz="2000" dirty="0">
                <a:solidFill>
                  <a:schemeClr val="bg1"/>
                </a:solidFill>
              </a:rPr>
              <a:t>Safety Manager</a:t>
            </a:r>
            <a:br>
              <a:rPr lang="da-DK" sz="2000" dirty="0">
                <a:solidFill>
                  <a:schemeClr val="bg1"/>
                </a:solidFill>
              </a:rPr>
            </a:br>
            <a:r>
              <a:rPr lang="da-DK" sz="2000" dirty="0">
                <a:solidFill>
                  <a:schemeClr val="bg1"/>
                </a:solidFill>
              </a:rPr>
              <a:t>Heine Sørensen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C464573-A50A-4332-ADC1-FADF56673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57" y="1783959"/>
            <a:ext cx="4047843" cy="286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5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C62422-BC06-4043-96E2-9621507DF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da-DK" sz="4000" dirty="0">
                <a:solidFill>
                  <a:schemeClr val="bg1"/>
                </a:solidFill>
              </a:rPr>
              <a:t>Hvorfor adfærd?</a:t>
            </a:r>
            <a:br>
              <a:rPr lang="da-DK" sz="3200" dirty="0">
                <a:solidFill>
                  <a:schemeClr val="bg1"/>
                </a:solidFill>
              </a:rPr>
            </a:br>
            <a:br>
              <a:rPr lang="da-DK" sz="3200" dirty="0">
                <a:solidFill>
                  <a:schemeClr val="bg1"/>
                </a:solidFill>
              </a:rPr>
            </a:br>
            <a:endParaRPr lang="da-DK" sz="3200" dirty="0">
              <a:solidFill>
                <a:schemeClr val="bg1"/>
              </a:solidFill>
            </a:endParaRPr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lede 3" descr="Et billede, der indeholder skilt&#10;&#10;Automatisk genereret beskrivelse">
            <a:extLst>
              <a:ext uri="{FF2B5EF4-FFF2-40B4-BE49-F238E27FC236}">
                <a16:creationId xmlns:a16="http://schemas.microsoft.com/office/drawing/2014/main" id="{A3C572B3-43A8-47EF-BABB-C10FED35E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79" y="1677670"/>
            <a:ext cx="4047843" cy="29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0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C62422-BC06-4043-96E2-9621507DF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2248" y="1515254"/>
            <a:ext cx="4996193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da-DK" sz="4000" dirty="0">
                <a:solidFill>
                  <a:schemeClr val="bg1"/>
                </a:solidFill>
              </a:rPr>
              <a:t>Kampagne om adfærd</a:t>
            </a:r>
            <a:br>
              <a:rPr lang="da-DK" sz="4900" dirty="0">
                <a:solidFill>
                  <a:schemeClr val="bg1"/>
                </a:solidFill>
              </a:rPr>
            </a:br>
            <a:br>
              <a:rPr lang="da-DK" sz="4900" dirty="0">
                <a:solidFill>
                  <a:schemeClr val="bg1"/>
                </a:solidFill>
              </a:rPr>
            </a:br>
            <a:r>
              <a:rPr lang="da-DK" sz="4000" dirty="0">
                <a:solidFill>
                  <a:schemeClr val="bg1"/>
                </a:solidFill>
              </a:rPr>
              <a:t>Hvad betyder det for mig?</a:t>
            </a:r>
            <a:br>
              <a:rPr lang="da-DK" sz="3200" dirty="0">
                <a:solidFill>
                  <a:schemeClr val="bg1"/>
                </a:solidFill>
              </a:rPr>
            </a:br>
            <a:br>
              <a:rPr lang="da-DK" sz="3200" dirty="0">
                <a:solidFill>
                  <a:schemeClr val="bg1"/>
                </a:solidFill>
              </a:rPr>
            </a:br>
            <a:endParaRPr lang="da-DK" sz="3200" dirty="0">
              <a:solidFill>
                <a:schemeClr val="bg1"/>
              </a:solidFill>
            </a:endParaRPr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CF943D2-510D-4CF2-BD74-F91B80A15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087249"/>
            <a:ext cx="5256713" cy="278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8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C62422-BC06-4043-96E2-9621507DF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0770" y="890337"/>
            <a:ext cx="4645250" cy="4032389"/>
          </a:xfrm>
        </p:spPr>
        <p:txBody>
          <a:bodyPr anchor="b">
            <a:normAutofit/>
          </a:bodyPr>
          <a:lstStyle/>
          <a:p>
            <a:pPr algn="l"/>
            <a:r>
              <a:rPr lang="sv-SE" sz="2800" dirty="0">
                <a:solidFill>
                  <a:schemeClr val="bg1"/>
                </a:solidFill>
              </a:rPr>
              <a:t>Identificer 3PR</a:t>
            </a:r>
            <a:br>
              <a:rPr lang="sv-SE" sz="2000" dirty="0">
                <a:solidFill>
                  <a:schemeClr val="bg1"/>
                </a:solidFill>
              </a:rPr>
            </a:br>
            <a:br>
              <a:rPr lang="da-DK" sz="2000" dirty="0">
                <a:solidFill>
                  <a:schemeClr val="bg1"/>
                </a:solidFill>
              </a:rPr>
            </a:br>
            <a:r>
              <a:rPr lang="da-DK" sz="2000" dirty="0">
                <a:solidFill>
                  <a:schemeClr val="bg1"/>
                </a:solidFill>
              </a:rPr>
              <a:t>3 post-it hver.</a:t>
            </a:r>
            <a:br>
              <a:rPr lang="da-DK" sz="2000" dirty="0">
                <a:solidFill>
                  <a:schemeClr val="bg1"/>
                </a:solidFill>
              </a:rPr>
            </a:br>
            <a:br>
              <a:rPr lang="da-DK" sz="2000" dirty="0">
                <a:solidFill>
                  <a:schemeClr val="bg1"/>
                </a:solidFill>
              </a:rPr>
            </a:br>
            <a:r>
              <a:rPr lang="da-DK" sz="2000" dirty="0">
                <a:solidFill>
                  <a:schemeClr val="bg1"/>
                </a:solidFill>
              </a:rPr>
              <a:t>5 minutter for sig selv, hvor der overvejes tre potentielle risici, du ser i løbet af arbejdsdagen.</a:t>
            </a:r>
            <a:br>
              <a:rPr lang="da-DK" sz="2000" dirty="0">
                <a:solidFill>
                  <a:schemeClr val="bg1"/>
                </a:solidFill>
              </a:rPr>
            </a:br>
            <a:br>
              <a:rPr lang="da-DK" sz="2000" dirty="0">
                <a:solidFill>
                  <a:schemeClr val="bg1"/>
                </a:solidFill>
              </a:rPr>
            </a:br>
            <a:r>
              <a:rPr lang="da-DK" sz="2000" dirty="0">
                <a:solidFill>
                  <a:schemeClr val="bg1"/>
                </a:solidFill>
              </a:rPr>
              <a:t>Skriv en post-it for hver risiko og sæt dem på "flipover".</a:t>
            </a:r>
            <a:br>
              <a:rPr lang="da-DK" sz="2000" dirty="0">
                <a:solidFill>
                  <a:schemeClr val="bg1"/>
                </a:solidFill>
              </a:rPr>
            </a:br>
            <a:br>
              <a:rPr lang="da-DK" sz="2000" dirty="0">
                <a:solidFill>
                  <a:schemeClr val="bg1"/>
                </a:solidFill>
              </a:rPr>
            </a:b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7A629D0-3DF9-4216-8938-30F8B0501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06" y="713197"/>
            <a:ext cx="4018327" cy="47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5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C62422-BC06-4043-96E2-9621507DF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4543" y="1366864"/>
            <a:ext cx="4645250" cy="3718568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da-DK" sz="2400" dirty="0">
                <a:solidFill>
                  <a:schemeClr val="bg1"/>
                </a:solidFill>
              </a:rPr>
              <a:t>Beskriv hvad den god sikker adfærd.</a:t>
            </a:r>
            <a:br>
              <a:rPr lang="da-DK" sz="2400" dirty="0">
                <a:solidFill>
                  <a:schemeClr val="bg1"/>
                </a:solidFill>
              </a:rPr>
            </a:br>
            <a:br>
              <a:rPr lang="da-DK" sz="2400" dirty="0">
                <a:solidFill>
                  <a:schemeClr val="bg1"/>
                </a:solidFill>
              </a:rPr>
            </a:br>
            <a:r>
              <a:rPr lang="da-DK" sz="1800" dirty="0">
                <a:solidFill>
                  <a:schemeClr val="bg1"/>
                </a:solidFill>
              </a:rPr>
              <a:t>Eks.</a:t>
            </a:r>
            <a:br>
              <a:rPr lang="da-DK" sz="2000" dirty="0">
                <a:solidFill>
                  <a:schemeClr val="bg1"/>
                </a:solidFill>
              </a:rPr>
            </a:br>
            <a:r>
              <a:rPr lang="da-DK" sz="1800" dirty="0">
                <a:solidFill>
                  <a:schemeClr val="bg1"/>
                </a:solidFill>
              </a:rPr>
              <a:t>Pluk fra den lange side af pallen.</a:t>
            </a:r>
            <a:br>
              <a:rPr lang="da-DK" sz="1800" dirty="0">
                <a:solidFill>
                  <a:schemeClr val="bg1"/>
                </a:solidFill>
              </a:rPr>
            </a:br>
            <a:r>
              <a:rPr lang="da-DK" sz="1800" dirty="0">
                <a:solidFill>
                  <a:schemeClr val="bg1"/>
                </a:solidFill>
              </a:rPr>
              <a:t>Hold stille når der bruges elektronisk udstyr.</a:t>
            </a:r>
            <a:br>
              <a:rPr lang="da-DK" sz="1800" dirty="0">
                <a:solidFill>
                  <a:schemeClr val="bg1"/>
                </a:solidFill>
              </a:rPr>
            </a:br>
            <a:r>
              <a:rPr lang="da-DK" sz="1800" dirty="0">
                <a:solidFill>
                  <a:schemeClr val="bg1"/>
                </a:solidFill>
              </a:rPr>
              <a:t>Respektere at vi er forskellige.</a:t>
            </a:r>
            <a:br>
              <a:rPr lang="da-DK" sz="1800" dirty="0">
                <a:solidFill>
                  <a:schemeClr val="bg1"/>
                </a:solidFill>
              </a:rPr>
            </a:br>
            <a:br>
              <a:rPr lang="da-DK" sz="2000" dirty="0">
                <a:solidFill>
                  <a:schemeClr val="bg1"/>
                </a:solidFill>
              </a:rPr>
            </a:br>
            <a:br>
              <a:rPr lang="da-DK" sz="2000" dirty="0">
                <a:solidFill>
                  <a:schemeClr val="bg1"/>
                </a:solidFill>
              </a:rPr>
            </a:b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3638F7C-304D-451D-BC54-C8CB79762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10" y="1366864"/>
            <a:ext cx="4723589" cy="26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6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C62422-BC06-4043-96E2-9621507DF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6530" y="1567390"/>
            <a:ext cx="5711722" cy="2889114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da-DK" sz="2000" dirty="0">
                <a:solidFill>
                  <a:schemeClr val="bg1"/>
                </a:solidFill>
              </a:rPr>
            </a:br>
            <a:br>
              <a:rPr lang="da-DK" sz="2000" dirty="0">
                <a:solidFill>
                  <a:schemeClr val="bg1"/>
                </a:solidFill>
              </a:rPr>
            </a:br>
            <a:br>
              <a:rPr lang="da-DK" sz="2000" dirty="0">
                <a:solidFill>
                  <a:schemeClr val="bg1"/>
                </a:solidFill>
              </a:rPr>
            </a:br>
            <a:br>
              <a:rPr lang="da-DK" sz="2000" dirty="0">
                <a:solidFill>
                  <a:schemeClr val="bg1"/>
                </a:solidFill>
              </a:rPr>
            </a:br>
            <a:r>
              <a:rPr lang="da-DK" sz="2200" dirty="0">
                <a:solidFill>
                  <a:schemeClr val="bg1"/>
                </a:solidFill>
              </a:rPr>
              <a:t>1. Rundering hver uge af ledelsen. </a:t>
            </a:r>
            <a:br>
              <a:rPr lang="da-DK" sz="2200" dirty="0">
                <a:solidFill>
                  <a:schemeClr val="bg1"/>
                </a:solidFill>
              </a:rPr>
            </a:br>
            <a:r>
              <a:rPr lang="da-DK" sz="2200" dirty="0">
                <a:solidFill>
                  <a:schemeClr val="bg1"/>
                </a:solidFill>
              </a:rPr>
              <a:t>2. Observere alt ikke-ønsket adfærd og dokumentere.</a:t>
            </a:r>
            <a:br>
              <a:rPr lang="da-DK" sz="2200" dirty="0">
                <a:solidFill>
                  <a:schemeClr val="bg1"/>
                </a:solidFill>
              </a:rPr>
            </a:br>
            <a:r>
              <a:rPr lang="da-DK" sz="2200" dirty="0">
                <a:solidFill>
                  <a:schemeClr val="bg1"/>
                </a:solidFill>
              </a:rPr>
              <a:t>3. Ret op på forholdene med det samme via dialog.</a:t>
            </a:r>
            <a:br>
              <a:rPr lang="da-DK" sz="2200" dirty="0">
                <a:solidFill>
                  <a:schemeClr val="bg1"/>
                </a:solidFill>
              </a:rPr>
            </a:br>
            <a:r>
              <a:rPr lang="da-DK" sz="2200" dirty="0">
                <a:solidFill>
                  <a:schemeClr val="bg1"/>
                </a:solidFill>
              </a:rPr>
              <a:t>4. Informere arbejdsmiljøgruppen</a:t>
            </a:r>
            <a:br>
              <a:rPr lang="da-DK" sz="2200" dirty="0">
                <a:solidFill>
                  <a:schemeClr val="bg1"/>
                </a:solidFill>
              </a:rPr>
            </a:br>
            <a:r>
              <a:rPr lang="da-DK" sz="2200" dirty="0">
                <a:solidFill>
                  <a:schemeClr val="bg1"/>
                </a:solidFill>
              </a:rPr>
              <a:t>5. Informere tavlemøde ”Safety”</a:t>
            </a:r>
            <a:br>
              <a:rPr lang="da-DK" sz="2000" dirty="0">
                <a:solidFill>
                  <a:schemeClr val="bg1"/>
                </a:solidFill>
              </a:rPr>
            </a:b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93FB683-52E6-4EF6-AD16-77E20E12C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85" y="1440577"/>
            <a:ext cx="4441757" cy="30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8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C62422-BC06-4043-96E2-9621507DF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5378" y="2048653"/>
            <a:ext cx="6024154" cy="2889114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da-DK" sz="2000" dirty="0">
                <a:solidFill>
                  <a:schemeClr val="bg1"/>
                </a:solidFill>
              </a:rPr>
            </a:br>
            <a:br>
              <a:rPr lang="da-DK" sz="2000" dirty="0">
                <a:solidFill>
                  <a:schemeClr val="bg1"/>
                </a:solidFill>
              </a:rPr>
            </a:br>
            <a:br>
              <a:rPr lang="da-DK" sz="2000" dirty="0">
                <a:solidFill>
                  <a:schemeClr val="bg1"/>
                </a:solidFill>
              </a:rPr>
            </a:br>
            <a:br>
              <a:rPr lang="da-DK" sz="2000" dirty="0">
                <a:solidFill>
                  <a:schemeClr val="bg1"/>
                </a:solidFill>
              </a:rPr>
            </a:br>
            <a:r>
              <a:rPr lang="da-DK" sz="4900" dirty="0">
                <a:solidFill>
                  <a:schemeClr val="bg1"/>
                </a:solidFill>
              </a:rPr>
              <a:t>Succeskriteriet</a:t>
            </a:r>
            <a:br>
              <a:rPr lang="da-DK" sz="4000" dirty="0">
                <a:solidFill>
                  <a:schemeClr val="bg1"/>
                </a:solidFill>
              </a:rPr>
            </a:br>
            <a:r>
              <a:rPr lang="da-DK" sz="2700" dirty="0">
                <a:solidFill>
                  <a:schemeClr val="bg1"/>
                </a:solidFill>
              </a:rPr>
              <a:t>Inddragelse &amp; ejerskab</a:t>
            </a:r>
            <a:br>
              <a:rPr lang="da-DK" sz="4000" dirty="0">
                <a:solidFill>
                  <a:schemeClr val="bg1"/>
                </a:solidFill>
              </a:rPr>
            </a:br>
            <a:r>
              <a:rPr lang="da-DK" sz="2700" dirty="0">
                <a:solidFill>
                  <a:schemeClr val="bg1"/>
                </a:solidFill>
              </a:rPr>
              <a:t>Adfærds ændring for os alle.</a:t>
            </a:r>
            <a:br>
              <a:rPr lang="da-DK" sz="2700" dirty="0">
                <a:solidFill>
                  <a:schemeClr val="bg1"/>
                </a:solidFill>
              </a:rPr>
            </a:br>
            <a:r>
              <a:rPr lang="da-DK" sz="2700" dirty="0">
                <a:solidFill>
                  <a:schemeClr val="bg1"/>
                </a:solidFill>
              </a:rPr>
              <a:t>Lovligt at snakke om adfærd uden blame kultur.</a:t>
            </a:r>
            <a:br>
              <a:rPr lang="da-DK" sz="2200" dirty="0">
                <a:solidFill>
                  <a:schemeClr val="bg1"/>
                </a:solidFill>
              </a:rPr>
            </a:b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D81E615-414C-4ECD-896A-6B3207BC5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8" y="1701935"/>
            <a:ext cx="462719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7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C62422-BC06-4043-96E2-9621507DF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6209" y="3072702"/>
            <a:ext cx="3395872" cy="1686758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da-DK" sz="2000">
                <a:solidFill>
                  <a:schemeClr val="bg1"/>
                </a:solidFill>
              </a:rPr>
            </a:br>
            <a:br>
              <a:rPr lang="da-DK" sz="2000">
                <a:solidFill>
                  <a:schemeClr val="bg1"/>
                </a:solidFill>
              </a:rPr>
            </a:br>
            <a:br>
              <a:rPr lang="da-DK" sz="2000">
                <a:solidFill>
                  <a:schemeClr val="bg1"/>
                </a:solidFill>
              </a:rPr>
            </a:br>
            <a:br>
              <a:rPr lang="da-DK" sz="2000">
                <a:solidFill>
                  <a:schemeClr val="bg1"/>
                </a:solidFill>
              </a:rPr>
            </a:br>
            <a:r>
              <a:rPr lang="da-DK" sz="4900">
                <a:solidFill>
                  <a:schemeClr val="bg1"/>
                </a:solidFill>
              </a:rPr>
              <a:t>Spørgsmål</a:t>
            </a:r>
            <a:br>
              <a:rPr lang="da-DK" sz="4000">
                <a:solidFill>
                  <a:schemeClr val="bg1"/>
                </a:solidFill>
              </a:rPr>
            </a:br>
            <a:br>
              <a:rPr lang="da-DK" sz="2200">
                <a:solidFill>
                  <a:schemeClr val="bg1"/>
                </a:solidFill>
              </a:rPr>
            </a:b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5D3F629-E122-4895-926E-8A7C992B6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41" y="704850"/>
            <a:ext cx="4246461" cy="434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19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F1BFBF7F974F4CB5DBEC9B388ABE76" ma:contentTypeVersion="8" ma:contentTypeDescription="Create a new document." ma:contentTypeScope="" ma:versionID="1dd5f0120e4304a0f24f765ff397ee8d">
  <xsd:schema xmlns:xsd="http://www.w3.org/2001/XMLSchema" xmlns:xs="http://www.w3.org/2001/XMLSchema" xmlns:p="http://schemas.microsoft.com/office/2006/metadata/properties" xmlns:ns3="801e3d29-88a7-4b82-a8ed-41f5185d9a9f" targetNamespace="http://schemas.microsoft.com/office/2006/metadata/properties" ma:root="true" ma:fieldsID="72653a8f5d11c8365a4563adc28c54a0" ns3:_="">
    <xsd:import namespace="801e3d29-88a7-4b82-a8ed-41f5185d9a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e3d29-88a7-4b82-a8ed-41f5185d9a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8243E5-A0C8-4011-AF12-F1AAEF50E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e3d29-88a7-4b82-a8ed-41f5185d9a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C1A31B-5264-46E2-B055-EEE3F138E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EA5F7D-9C84-4E14-AE21-18DE35BD525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01e3d29-88a7-4b82-a8ed-41f5185d9a9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20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Office Theme</vt:lpstr>
      <vt:lpstr>Arbejdsmiljø &amp; adfærd</vt:lpstr>
      <vt:lpstr>Hvorfor adfærd?  </vt:lpstr>
      <vt:lpstr>Kampagne om adfærd  Hvad betyder det for mig?  </vt:lpstr>
      <vt:lpstr>Identificer 3PR  3 post-it hver.  5 minutter for sig selv, hvor der overvejes tre potentielle risici, du ser i løbet af arbejdsdagen.  Skriv en post-it for hver risiko og sæt dem på "flipover".  </vt:lpstr>
      <vt:lpstr>Beskriv hvad den god sikker adfærd.  Eks. Pluk fra den lange side af pallen. Hold stille når der bruges elektronisk udstyr. Respektere at vi er forskellige.   </vt:lpstr>
      <vt:lpstr>    1. Rundering hver uge af ledelsen.  2. Observere alt ikke-ønsket adfærd og dokumentere. 3. Ret op på forholdene med det samme via dialog. 4. Informere arbejdsmiljøgruppen 5. Informere tavlemøde ”Safety” </vt:lpstr>
      <vt:lpstr>    Succeskriteriet Inddragelse &amp; ejerskab Adfærds ændring for os alle. Lovligt at snakke om adfærd uden blame kultur. </vt:lpstr>
      <vt:lpstr>    Spørgsmål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Arbejdsmiljø &amp; adfærd</dc:title>
  <dc:creator>Heine Sorensen</dc:creator>
  <cp:lastModifiedBy>Heine Sorensen</cp:lastModifiedBy>
  <cp:revision>7</cp:revision>
  <dcterms:created xsi:type="dcterms:W3CDTF">2019-11-14T06:19:53Z</dcterms:created>
  <dcterms:modified xsi:type="dcterms:W3CDTF">2019-11-15T10:54:07Z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0x0101006CF1BFBF7F974F4CB5DBEC9B388ABE76</vt:lpwstr>
  </property>
</Properties>
</file>